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98"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4" r:id="rId20"/>
    <p:sldId id="273" r:id="rId21"/>
    <p:sldId id="299"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4660"/>
  </p:normalViewPr>
  <p:slideViewPr>
    <p:cSldViewPr>
      <p:cViewPr varScale="1">
        <p:scale>
          <a:sx n="83" d="100"/>
          <a:sy n="83" d="100"/>
        </p:scale>
        <p:origin x="1445"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8CC420-B655-4B66-9B94-814E3798C23A}" type="datetimeFigureOut">
              <a:rPr lang="en-US" smtClean="0"/>
              <a:pPr/>
              <a:t>10/2/2020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E1C004-7CBC-43A0-A2DC-60555D1698C4}" type="slidenum">
              <a:rPr lang="en-US" smtClean="0"/>
              <a:pPr/>
              <a:t>‹#›</a:t>
            </a:fld>
            <a:endParaRPr lang="en-US"/>
          </a:p>
        </p:txBody>
      </p:sp>
    </p:spTree>
    <p:extLst>
      <p:ext uri="{BB962C8B-B14F-4D97-AF65-F5344CB8AC3E}">
        <p14:creationId xmlns:p14="http://schemas.microsoft.com/office/powerpoint/2010/main" val="183659076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8CC420-B655-4B66-9B94-814E3798C23A}" type="datetimeFigureOut">
              <a:rPr lang="en-US" smtClean="0"/>
              <a:pPr/>
              <a:t>10/2/2020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E1C004-7CBC-43A0-A2DC-60555D1698C4}" type="slidenum">
              <a:rPr lang="en-US" smtClean="0"/>
              <a:pPr/>
              <a:t>‹#›</a:t>
            </a:fld>
            <a:endParaRPr lang="en-US"/>
          </a:p>
        </p:txBody>
      </p:sp>
    </p:spTree>
    <p:extLst>
      <p:ext uri="{BB962C8B-B14F-4D97-AF65-F5344CB8AC3E}">
        <p14:creationId xmlns:p14="http://schemas.microsoft.com/office/powerpoint/2010/main" val="1227710614"/>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8CC420-B655-4B66-9B94-814E3798C23A}" type="datetimeFigureOut">
              <a:rPr lang="en-US" smtClean="0"/>
              <a:pPr/>
              <a:t>10/2/2020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E1C004-7CBC-43A0-A2DC-60555D1698C4}" type="slidenum">
              <a:rPr lang="en-US" smtClean="0"/>
              <a:pPr/>
              <a:t>‹#›</a:t>
            </a:fld>
            <a:endParaRPr lang="en-US"/>
          </a:p>
        </p:txBody>
      </p:sp>
    </p:spTree>
    <p:extLst>
      <p:ext uri="{BB962C8B-B14F-4D97-AF65-F5344CB8AC3E}">
        <p14:creationId xmlns:p14="http://schemas.microsoft.com/office/powerpoint/2010/main" val="2303849723"/>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8CC420-B655-4B66-9B94-814E3798C23A}" type="datetimeFigureOut">
              <a:rPr lang="en-US" smtClean="0"/>
              <a:pPr/>
              <a:t>10/2/2020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E1C004-7CBC-43A0-A2DC-60555D1698C4}" type="slidenum">
              <a:rPr lang="en-US" smtClean="0"/>
              <a:pPr/>
              <a:t>‹#›</a:t>
            </a:fld>
            <a:endParaRPr lang="en-US"/>
          </a:p>
        </p:txBody>
      </p:sp>
    </p:spTree>
    <p:extLst>
      <p:ext uri="{BB962C8B-B14F-4D97-AF65-F5344CB8AC3E}">
        <p14:creationId xmlns:p14="http://schemas.microsoft.com/office/powerpoint/2010/main" val="2640925998"/>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8CC420-B655-4B66-9B94-814E3798C23A}" type="datetimeFigureOut">
              <a:rPr lang="en-US" smtClean="0"/>
              <a:pPr/>
              <a:t>10/2/2020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E1C004-7CBC-43A0-A2DC-60555D1698C4}" type="slidenum">
              <a:rPr lang="en-US" smtClean="0"/>
              <a:pPr/>
              <a:t>‹#›</a:t>
            </a:fld>
            <a:endParaRPr lang="en-US"/>
          </a:p>
        </p:txBody>
      </p:sp>
    </p:spTree>
    <p:extLst>
      <p:ext uri="{BB962C8B-B14F-4D97-AF65-F5344CB8AC3E}">
        <p14:creationId xmlns:p14="http://schemas.microsoft.com/office/powerpoint/2010/main" val="213780554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8CC420-B655-4B66-9B94-814E3798C23A}" type="datetimeFigureOut">
              <a:rPr lang="en-US" smtClean="0"/>
              <a:pPr/>
              <a:t>10/2/2020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E1C004-7CBC-43A0-A2DC-60555D1698C4}" type="slidenum">
              <a:rPr lang="en-US" smtClean="0"/>
              <a:pPr/>
              <a:t>‹#›</a:t>
            </a:fld>
            <a:endParaRPr lang="en-US"/>
          </a:p>
        </p:txBody>
      </p:sp>
    </p:spTree>
    <p:extLst>
      <p:ext uri="{BB962C8B-B14F-4D97-AF65-F5344CB8AC3E}">
        <p14:creationId xmlns:p14="http://schemas.microsoft.com/office/powerpoint/2010/main" val="1498375777"/>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8CC420-B655-4B66-9B94-814E3798C23A}" type="datetimeFigureOut">
              <a:rPr lang="en-US" smtClean="0"/>
              <a:pPr/>
              <a:t>10/2/2020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E1C004-7CBC-43A0-A2DC-60555D1698C4}" type="slidenum">
              <a:rPr lang="en-US" smtClean="0"/>
              <a:pPr/>
              <a:t>‹#›</a:t>
            </a:fld>
            <a:endParaRPr lang="en-US"/>
          </a:p>
        </p:txBody>
      </p:sp>
    </p:spTree>
    <p:extLst>
      <p:ext uri="{BB962C8B-B14F-4D97-AF65-F5344CB8AC3E}">
        <p14:creationId xmlns:p14="http://schemas.microsoft.com/office/powerpoint/2010/main" val="3809763877"/>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8CC420-B655-4B66-9B94-814E3798C23A}" type="datetimeFigureOut">
              <a:rPr lang="en-US" smtClean="0"/>
              <a:pPr/>
              <a:t>10/2/2020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E1C004-7CBC-43A0-A2DC-60555D1698C4}" type="slidenum">
              <a:rPr lang="en-US" smtClean="0"/>
              <a:pPr/>
              <a:t>‹#›</a:t>
            </a:fld>
            <a:endParaRPr lang="en-US"/>
          </a:p>
        </p:txBody>
      </p:sp>
    </p:spTree>
    <p:extLst>
      <p:ext uri="{BB962C8B-B14F-4D97-AF65-F5344CB8AC3E}">
        <p14:creationId xmlns:p14="http://schemas.microsoft.com/office/powerpoint/2010/main" val="3781925444"/>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8CC420-B655-4B66-9B94-814E3798C23A}" type="datetimeFigureOut">
              <a:rPr lang="en-US" smtClean="0"/>
              <a:pPr/>
              <a:t>10/2/2020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E1C004-7CBC-43A0-A2DC-60555D1698C4}" type="slidenum">
              <a:rPr lang="en-US" smtClean="0"/>
              <a:pPr/>
              <a:t>‹#›</a:t>
            </a:fld>
            <a:endParaRPr lang="en-US"/>
          </a:p>
        </p:txBody>
      </p:sp>
    </p:spTree>
    <p:extLst>
      <p:ext uri="{BB962C8B-B14F-4D97-AF65-F5344CB8AC3E}">
        <p14:creationId xmlns:p14="http://schemas.microsoft.com/office/powerpoint/2010/main" val="3175342061"/>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8CC420-B655-4B66-9B94-814E3798C23A}" type="datetimeFigureOut">
              <a:rPr lang="en-US" smtClean="0"/>
              <a:pPr/>
              <a:t>10/2/2020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E1C004-7CBC-43A0-A2DC-60555D1698C4}" type="slidenum">
              <a:rPr lang="en-US" smtClean="0"/>
              <a:pPr/>
              <a:t>‹#›</a:t>
            </a:fld>
            <a:endParaRPr lang="en-US"/>
          </a:p>
        </p:txBody>
      </p:sp>
    </p:spTree>
    <p:extLst>
      <p:ext uri="{BB962C8B-B14F-4D97-AF65-F5344CB8AC3E}">
        <p14:creationId xmlns:p14="http://schemas.microsoft.com/office/powerpoint/2010/main" val="338683651"/>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8CC420-B655-4B66-9B94-814E3798C23A}" type="datetimeFigureOut">
              <a:rPr lang="en-US" smtClean="0"/>
              <a:pPr/>
              <a:t>10/2/2020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E1C004-7CBC-43A0-A2DC-60555D1698C4}" type="slidenum">
              <a:rPr lang="en-US" smtClean="0"/>
              <a:pPr/>
              <a:t>‹#›</a:t>
            </a:fld>
            <a:endParaRPr lang="en-US"/>
          </a:p>
        </p:txBody>
      </p:sp>
    </p:spTree>
    <p:extLst>
      <p:ext uri="{BB962C8B-B14F-4D97-AF65-F5344CB8AC3E}">
        <p14:creationId xmlns:p14="http://schemas.microsoft.com/office/powerpoint/2010/main" val="3777260481"/>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8CC420-B655-4B66-9B94-814E3798C23A}" type="datetimeFigureOut">
              <a:rPr lang="en-US" smtClean="0"/>
              <a:pPr/>
              <a:t>10/2/2020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E1C004-7CBC-43A0-A2DC-60555D1698C4}" type="slidenum">
              <a:rPr lang="en-US" smtClean="0"/>
              <a:pPr/>
              <a:t>‹#›</a:t>
            </a:fld>
            <a:endParaRPr lang="en-US"/>
          </a:p>
        </p:txBody>
      </p:sp>
    </p:spTree>
    <p:extLst>
      <p:ext uri="{BB962C8B-B14F-4D97-AF65-F5344CB8AC3E}">
        <p14:creationId xmlns:p14="http://schemas.microsoft.com/office/powerpoint/2010/main" val="30258201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T&#236;m+hi&#7875;u+v&#7873;+bi&#7875;n,+&#273;&#7843;o+Vi&#7879;t+Nam.jpg"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33400"/>
            <a:ext cx="7772400" cy="1676399"/>
          </a:xfrm>
        </p:spPr>
        <p:txBody>
          <a:bodyPr>
            <a:normAutofit fontScale="90000"/>
          </a:bodyPr>
          <a:lstStyle/>
          <a:p>
            <a:r>
              <a:rPr lang="en-US" kern="10" dirty="0" smtClean="0">
                <a:ln w="9525">
                  <a:solidFill>
                    <a:srgbClr val="000000"/>
                  </a:solidFill>
                  <a:round/>
                  <a:headEnd/>
                  <a:tailEnd/>
                </a:ln>
                <a:solidFill>
                  <a:srgbClr val="FF0000"/>
                </a:solidFill>
                <a:latin typeface=".VnSouthernH"/>
              </a:rPr>
              <a:t>BÀI 3 BẢO VỆ CHỦ QUYỀN LÃNH THỔ VÀ BIÊN GIỚI QUỐC GIA</a:t>
            </a:r>
            <a:br>
              <a:rPr lang="en-US" kern="10" dirty="0" smtClean="0">
                <a:ln w="9525">
                  <a:solidFill>
                    <a:srgbClr val="000000"/>
                  </a:solidFill>
                  <a:round/>
                  <a:headEnd/>
                  <a:tailEnd/>
                </a:ln>
                <a:solidFill>
                  <a:srgbClr val="FF0000"/>
                </a:solidFill>
                <a:latin typeface=".VnSouthernH"/>
              </a:rPr>
            </a:br>
            <a:endParaRPr lang="en-US" dirty="0">
              <a:solidFill>
                <a:srgbClr val="FF0000"/>
              </a:solidFill>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777953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200" i="1" dirty="0" err="1"/>
              <a:t>Vùng</a:t>
            </a:r>
            <a:r>
              <a:rPr lang="en-US" sz="3200" i="1" dirty="0"/>
              <a:t> </a:t>
            </a:r>
            <a:r>
              <a:rPr lang="en-US" sz="3200" i="1" dirty="0" err="1"/>
              <a:t>lòng</a:t>
            </a:r>
            <a:r>
              <a:rPr lang="en-US" sz="3200" i="1" dirty="0"/>
              <a:t> </a:t>
            </a:r>
            <a:r>
              <a:rPr lang="en-US" sz="3200" i="1" dirty="0" err="1"/>
              <a:t>đất</a:t>
            </a:r>
            <a:r>
              <a:rPr lang="en-US" sz="3200" i="1" dirty="0"/>
              <a:t>:</a:t>
            </a:r>
            <a:r>
              <a:rPr lang="en-US" sz="3200" dirty="0"/>
              <a:t> </a:t>
            </a:r>
            <a:r>
              <a:rPr lang="en-US" sz="3200" dirty="0" err="1"/>
              <a:t>là</a:t>
            </a:r>
            <a:r>
              <a:rPr lang="en-US" sz="3200" dirty="0"/>
              <a:t> </a:t>
            </a:r>
            <a:r>
              <a:rPr lang="en-US" sz="3200" dirty="0" err="1"/>
              <a:t>toàn</a:t>
            </a:r>
            <a:r>
              <a:rPr lang="en-US" sz="3200" dirty="0"/>
              <a:t> </a:t>
            </a:r>
            <a:r>
              <a:rPr lang="en-US" sz="3200" dirty="0" err="1"/>
              <a:t>bộ</a:t>
            </a:r>
            <a:r>
              <a:rPr lang="en-US" sz="3200" dirty="0"/>
              <a:t> </a:t>
            </a:r>
            <a:r>
              <a:rPr lang="en-US" sz="3200" dirty="0" err="1"/>
              <a:t>phần</a:t>
            </a:r>
            <a:r>
              <a:rPr lang="en-US" sz="3200" dirty="0"/>
              <a:t> </a:t>
            </a:r>
            <a:r>
              <a:rPr lang="en-US" sz="3200" dirty="0" err="1"/>
              <a:t>nằm</a:t>
            </a:r>
            <a:r>
              <a:rPr lang="en-US" sz="3200" dirty="0"/>
              <a:t> </a:t>
            </a:r>
            <a:r>
              <a:rPr lang="en-US" sz="3200" dirty="0" err="1"/>
              <a:t>dưới</a:t>
            </a:r>
            <a:r>
              <a:rPr lang="en-US" sz="3200" dirty="0"/>
              <a:t> </a:t>
            </a:r>
            <a:r>
              <a:rPr lang="en-US" sz="3200" dirty="0" err="1"/>
              <a:t>vùng</a:t>
            </a:r>
            <a:r>
              <a:rPr lang="en-US" sz="3200" dirty="0"/>
              <a:t> </a:t>
            </a:r>
            <a:r>
              <a:rPr lang="en-US" sz="3200" dirty="0" err="1"/>
              <a:t>đất</a:t>
            </a:r>
            <a:r>
              <a:rPr lang="en-US" sz="3200" dirty="0"/>
              <a:t> </a:t>
            </a:r>
            <a:r>
              <a:rPr lang="en-US" sz="3200" dirty="0" err="1"/>
              <a:t>và</a:t>
            </a:r>
            <a:r>
              <a:rPr lang="en-US" sz="3200" dirty="0"/>
              <a:t> </a:t>
            </a:r>
            <a:r>
              <a:rPr lang="en-US" sz="3200" dirty="0" err="1"/>
              <a:t>vùng</a:t>
            </a:r>
            <a:r>
              <a:rPr lang="en-US" sz="3200" dirty="0"/>
              <a:t> </a:t>
            </a:r>
            <a:r>
              <a:rPr lang="en-US" sz="3200" dirty="0" err="1"/>
              <a:t>nước</a:t>
            </a:r>
            <a:r>
              <a:rPr lang="en-US" sz="3200" dirty="0"/>
              <a:t> </a:t>
            </a:r>
            <a:r>
              <a:rPr lang="en-US" sz="3200" dirty="0" err="1"/>
              <a:t>thuộc</a:t>
            </a:r>
            <a:r>
              <a:rPr lang="en-US" sz="3200" dirty="0"/>
              <a:t> </a:t>
            </a:r>
            <a:r>
              <a:rPr lang="en-US" sz="3200" dirty="0" err="1"/>
              <a:t>chủ</a:t>
            </a:r>
            <a:r>
              <a:rPr lang="en-US" sz="3200" dirty="0"/>
              <a:t> </a:t>
            </a:r>
            <a:r>
              <a:rPr lang="en-US" sz="3200" dirty="0" err="1"/>
              <a:t>quyền</a:t>
            </a:r>
            <a:r>
              <a:rPr lang="en-US" sz="3200" dirty="0"/>
              <a:t> </a:t>
            </a:r>
            <a:r>
              <a:rPr lang="en-US" sz="3200" dirty="0" err="1"/>
              <a:t>quốc</a:t>
            </a:r>
            <a:r>
              <a:rPr lang="en-US" sz="3200" dirty="0"/>
              <a:t> </a:t>
            </a:r>
            <a:r>
              <a:rPr lang="en-US" sz="3200" dirty="0" err="1"/>
              <a:t>gia</a:t>
            </a:r>
            <a:r>
              <a:rPr lang="en-US" sz="3200" dirty="0"/>
              <a:t>. </a:t>
            </a:r>
            <a:br>
              <a:rPr lang="en-US" sz="3200" dirty="0"/>
            </a:br>
            <a:endParaRPr lang="en-US" sz="3200" dirty="0"/>
          </a:p>
        </p:txBody>
      </p:sp>
      <p:sp>
        <p:nvSpPr>
          <p:cNvPr id="4" name="Rectangle 3"/>
          <p:cNvSpPr/>
          <p:nvPr/>
        </p:nvSpPr>
        <p:spPr>
          <a:xfrm>
            <a:off x="152400" y="1371600"/>
            <a:ext cx="8839200" cy="5334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43421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600" b="1" i="1" dirty="0" err="1"/>
              <a:t>Vùng</a:t>
            </a:r>
            <a:r>
              <a:rPr lang="en-US" sz="3600" b="1" i="1" dirty="0"/>
              <a:t> </a:t>
            </a:r>
            <a:r>
              <a:rPr lang="en-US" sz="3600" b="1" i="1" dirty="0" err="1"/>
              <a:t>trời</a:t>
            </a:r>
            <a:r>
              <a:rPr lang="en-US" sz="3600" b="1" i="1" dirty="0"/>
              <a:t> </a:t>
            </a:r>
            <a:r>
              <a:rPr lang="en-US" sz="3600" b="1" i="1" dirty="0" smtClean="0"/>
              <a:t>: </a:t>
            </a:r>
            <a:r>
              <a:rPr lang="en-US" sz="3600" b="1" i="1" dirty="0" err="1"/>
              <a:t>là</a:t>
            </a:r>
            <a:r>
              <a:rPr lang="en-US" sz="3600" b="1" i="1" dirty="0"/>
              <a:t> </a:t>
            </a:r>
            <a:r>
              <a:rPr lang="en-US" sz="3600" b="1" i="1" dirty="0" err="1"/>
              <a:t>khoảng</a:t>
            </a:r>
            <a:r>
              <a:rPr lang="en-US" sz="3600" b="1" i="1" dirty="0"/>
              <a:t> </a:t>
            </a:r>
            <a:r>
              <a:rPr lang="en-US" sz="3600" b="1" i="1" dirty="0" err="1"/>
              <a:t>không</a:t>
            </a:r>
            <a:r>
              <a:rPr lang="en-US" sz="3600" b="1" i="1" dirty="0"/>
              <a:t> </a:t>
            </a:r>
            <a:r>
              <a:rPr lang="en-US" sz="3600" b="1" i="1" dirty="0" err="1"/>
              <a:t>gian</a:t>
            </a:r>
            <a:r>
              <a:rPr lang="en-US" sz="3600" b="1" i="1" dirty="0"/>
              <a:t> </a:t>
            </a:r>
            <a:r>
              <a:rPr lang="en-US" sz="3600" b="1" i="1" dirty="0" err="1"/>
              <a:t>bao</a:t>
            </a:r>
            <a:r>
              <a:rPr lang="en-US" sz="3600" b="1" i="1" dirty="0"/>
              <a:t> </a:t>
            </a:r>
            <a:r>
              <a:rPr lang="en-US" sz="3600" b="1" i="1" dirty="0" err="1"/>
              <a:t>trùm</a:t>
            </a:r>
            <a:r>
              <a:rPr lang="en-US" sz="3600" b="1" i="1" dirty="0"/>
              <a:t> </a:t>
            </a:r>
            <a:r>
              <a:rPr lang="en-US" sz="3600" b="1" i="1" dirty="0" err="1"/>
              <a:t>trên</a:t>
            </a:r>
            <a:r>
              <a:rPr lang="en-US" sz="3600" b="1" i="1" dirty="0"/>
              <a:t> </a:t>
            </a:r>
            <a:r>
              <a:rPr lang="en-US" sz="3600" b="1" i="1" dirty="0" err="1"/>
              <a:t>vùng</a:t>
            </a:r>
            <a:r>
              <a:rPr lang="en-US" sz="3600" b="1" i="1" dirty="0"/>
              <a:t> </a:t>
            </a:r>
            <a:r>
              <a:rPr lang="en-US" sz="3600" b="1" i="1" dirty="0" err="1"/>
              <a:t>đất</a:t>
            </a:r>
            <a:r>
              <a:rPr lang="en-US" sz="3600" b="1" i="1" dirty="0"/>
              <a:t> </a:t>
            </a:r>
            <a:r>
              <a:rPr lang="en-US" sz="3600" b="1" i="1" dirty="0" err="1"/>
              <a:t>và</a:t>
            </a:r>
            <a:r>
              <a:rPr lang="en-US" sz="3600" b="1" i="1" dirty="0"/>
              <a:t> </a:t>
            </a:r>
            <a:r>
              <a:rPr lang="en-US" sz="3600" b="1" i="1" dirty="0" err="1"/>
              <a:t>vùng</a:t>
            </a:r>
            <a:r>
              <a:rPr lang="en-US" sz="3600" b="1" i="1" dirty="0"/>
              <a:t> </a:t>
            </a:r>
            <a:r>
              <a:rPr lang="en-US" sz="3600" b="1" i="1" dirty="0" err="1"/>
              <a:t>nước</a:t>
            </a:r>
            <a:r>
              <a:rPr lang="en-US" sz="3600" b="1" i="1" dirty="0"/>
              <a:t> </a:t>
            </a:r>
            <a:r>
              <a:rPr lang="en-US" sz="3600" b="1" i="1" dirty="0" err="1"/>
              <a:t>của</a:t>
            </a:r>
            <a:r>
              <a:rPr lang="en-US" sz="3600" b="1" i="1" dirty="0"/>
              <a:t> </a:t>
            </a:r>
            <a:r>
              <a:rPr lang="en-US" sz="3600" b="1" i="1" dirty="0" err="1"/>
              <a:t>quốc</a:t>
            </a:r>
            <a:r>
              <a:rPr lang="en-US" sz="3600" b="1" i="1" dirty="0"/>
              <a:t> </a:t>
            </a:r>
            <a:r>
              <a:rPr lang="en-US" sz="3600" b="1" i="1" dirty="0" err="1"/>
              <a:t>gia</a:t>
            </a:r>
            <a:r>
              <a:rPr lang="en-US" sz="3600" b="1" i="1" dirty="0"/>
              <a:t>.</a:t>
            </a:r>
          </a:p>
        </p:txBody>
      </p:sp>
      <p:sp>
        <p:nvSpPr>
          <p:cNvPr id="4" name="Rounded Rectangle 3"/>
          <p:cNvSpPr/>
          <p:nvPr/>
        </p:nvSpPr>
        <p:spPr>
          <a:xfrm>
            <a:off x="323557" y="1981200"/>
            <a:ext cx="8534400" cy="4876800"/>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02268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3082" y="533400"/>
            <a:ext cx="8153400" cy="4524315"/>
          </a:xfrm>
          <a:prstGeom prst="rect">
            <a:avLst/>
          </a:prstGeom>
        </p:spPr>
        <p:txBody>
          <a:bodyPr wrap="square">
            <a:spAutoFit/>
          </a:bodyPr>
          <a:lstStyle/>
          <a:p>
            <a:pPr algn="just"/>
            <a:r>
              <a:rPr lang="en-US" sz="3200" b="1" i="1" dirty="0" smtClean="0"/>
              <a:t>- </a:t>
            </a:r>
            <a:r>
              <a:rPr lang="en-US" sz="3200" b="1" i="1" dirty="0" err="1" smtClean="0"/>
              <a:t>Vùng</a:t>
            </a:r>
            <a:r>
              <a:rPr lang="en-US" sz="3200" b="1" i="1" dirty="0" smtClean="0"/>
              <a:t> </a:t>
            </a:r>
            <a:r>
              <a:rPr lang="en-US" sz="3200" b="1" i="1" dirty="0" err="1"/>
              <a:t>lãnh</a:t>
            </a:r>
            <a:r>
              <a:rPr lang="en-US" sz="3200" b="1" i="1" dirty="0"/>
              <a:t> </a:t>
            </a:r>
            <a:r>
              <a:rPr lang="en-US" sz="3200" b="1" i="1" dirty="0" err="1"/>
              <a:t>thổ</a:t>
            </a:r>
            <a:r>
              <a:rPr lang="en-US" sz="3200" b="1" i="1" dirty="0"/>
              <a:t> </a:t>
            </a:r>
            <a:r>
              <a:rPr lang="en-US" sz="3200" b="1" i="1" dirty="0" err="1"/>
              <a:t>đặc</a:t>
            </a:r>
            <a:r>
              <a:rPr lang="en-US" sz="3200" b="1" i="1" dirty="0"/>
              <a:t> </a:t>
            </a:r>
            <a:r>
              <a:rPr lang="en-US" sz="3200" b="1" i="1" dirty="0" err="1"/>
              <a:t>biệt</a:t>
            </a:r>
            <a:r>
              <a:rPr lang="en-US" sz="3200" b="1" i="1" dirty="0"/>
              <a:t>:</a:t>
            </a:r>
            <a:r>
              <a:rPr lang="en-US" sz="3200" b="1" dirty="0"/>
              <a:t> </a:t>
            </a:r>
          </a:p>
          <a:p>
            <a:pPr algn="just"/>
            <a:r>
              <a:rPr lang="en-US" sz="3200" b="1" dirty="0" err="1"/>
              <a:t>Các</a:t>
            </a:r>
            <a:r>
              <a:rPr lang="en-US" sz="3200" b="1" dirty="0"/>
              <a:t> </a:t>
            </a:r>
            <a:r>
              <a:rPr lang="en-US" sz="3200" b="1" dirty="0" err="1"/>
              <a:t>tàu</a:t>
            </a:r>
            <a:r>
              <a:rPr lang="en-US" sz="3200" b="1" dirty="0"/>
              <a:t> </a:t>
            </a:r>
            <a:r>
              <a:rPr lang="en-US" sz="3200" b="1" dirty="0" err="1"/>
              <a:t>thuyền</a:t>
            </a:r>
            <a:r>
              <a:rPr lang="en-US" sz="3200" b="1" dirty="0"/>
              <a:t>, </a:t>
            </a:r>
            <a:r>
              <a:rPr lang="en-US" sz="3200" b="1" dirty="0" err="1"/>
              <a:t>các</a:t>
            </a:r>
            <a:r>
              <a:rPr lang="en-US" sz="3200" b="1" dirty="0"/>
              <a:t> </a:t>
            </a:r>
            <a:r>
              <a:rPr lang="en-US" sz="3200" b="1" dirty="0" err="1"/>
              <a:t>phương</a:t>
            </a:r>
            <a:r>
              <a:rPr lang="en-US" sz="3200" b="1" dirty="0"/>
              <a:t> </a:t>
            </a:r>
            <a:r>
              <a:rPr lang="en-US" sz="3200" b="1" dirty="0" err="1"/>
              <a:t>tiện</a:t>
            </a:r>
            <a:r>
              <a:rPr lang="en-US" sz="3200" b="1" dirty="0"/>
              <a:t> bay </a:t>
            </a:r>
            <a:r>
              <a:rPr lang="en-US" sz="3200" b="1" dirty="0" err="1"/>
              <a:t>mang</a:t>
            </a:r>
            <a:r>
              <a:rPr lang="en-US" sz="3200" b="1" dirty="0"/>
              <a:t> </a:t>
            </a:r>
            <a:r>
              <a:rPr lang="en-US" sz="3200" b="1" dirty="0" err="1"/>
              <a:t>cờ</a:t>
            </a:r>
            <a:r>
              <a:rPr lang="en-US" sz="3200" b="1" dirty="0"/>
              <a:t> </a:t>
            </a:r>
            <a:r>
              <a:rPr lang="en-US" sz="3200" b="1" dirty="0" err="1"/>
              <a:t>hoặc</a:t>
            </a:r>
            <a:r>
              <a:rPr lang="en-US" sz="3200" b="1" dirty="0"/>
              <a:t> </a:t>
            </a:r>
            <a:r>
              <a:rPr lang="en-US" sz="3200" b="1" dirty="0" err="1"/>
              <a:t>dấu</a:t>
            </a:r>
            <a:r>
              <a:rPr lang="en-US" sz="3200" b="1" dirty="0"/>
              <a:t> </a:t>
            </a:r>
            <a:r>
              <a:rPr lang="en-US" sz="3200" b="1" dirty="0" err="1"/>
              <a:t>hiệu</a:t>
            </a:r>
            <a:r>
              <a:rPr lang="en-US" sz="3200" b="1" dirty="0"/>
              <a:t> </a:t>
            </a:r>
            <a:r>
              <a:rPr lang="en-US" sz="3200" b="1" dirty="0" err="1"/>
              <a:t>riêng</a:t>
            </a:r>
            <a:r>
              <a:rPr lang="en-US" sz="3200" b="1" dirty="0"/>
              <a:t> </a:t>
            </a:r>
            <a:r>
              <a:rPr lang="en-US" sz="3200" b="1" dirty="0" err="1"/>
              <a:t>biệt</a:t>
            </a:r>
            <a:r>
              <a:rPr lang="en-US" sz="3200" b="1" dirty="0"/>
              <a:t> </a:t>
            </a:r>
            <a:r>
              <a:rPr lang="en-US" sz="3200" b="1" dirty="0" err="1"/>
              <a:t>và</a:t>
            </a:r>
            <a:r>
              <a:rPr lang="en-US" sz="3200" b="1" dirty="0"/>
              <a:t> </a:t>
            </a:r>
            <a:r>
              <a:rPr lang="en-US" sz="3200" b="1" dirty="0" err="1"/>
              <a:t>hợp</a:t>
            </a:r>
            <a:r>
              <a:rPr lang="en-US" sz="3200" b="1" dirty="0"/>
              <a:t> </a:t>
            </a:r>
            <a:r>
              <a:rPr lang="en-US" sz="3200" b="1" dirty="0" err="1"/>
              <a:t>pháp</a:t>
            </a:r>
            <a:r>
              <a:rPr lang="en-US" sz="3200" b="1" dirty="0"/>
              <a:t> </a:t>
            </a:r>
            <a:r>
              <a:rPr lang="en-US" sz="3200" b="1" dirty="0" err="1"/>
              <a:t>của</a:t>
            </a:r>
            <a:r>
              <a:rPr lang="en-US" sz="3200" b="1" dirty="0"/>
              <a:t> </a:t>
            </a:r>
            <a:r>
              <a:rPr lang="en-US" sz="3200" b="1" dirty="0" err="1"/>
              <a:t>quốc</a:t>
            </a:r>
            <a:r>
              <a:rPr lang="en-US" sz="3200" b="1" dirty="0"/>
              <a:t> </a:t>
            </a:r>
            <a:r>
              <a:rPr lang="en-US" sz="3200" b="1" dirty="0" err="1"/>
              <a:t>gia</a:t>
            </a:r>
            <a:r>
              <a:rPr lang="en-US" sz="3200" b="1" dirty="0"/>
              <a:t>, </a:t>
            </a:r>
            <a:r>
              <a:rPr lang="en-US" sz="3200" b="1" dirty="0" err="1"/>
              <a:t>các</a:t>
            </a:r>
            <a:r>
              <a:rPr lang="en-US" sz="3200" b="1" dirty="0"/>
              <a:t> </a:t>
            </a:r>
            <a:r>
              <a:rPr lang="en-US" sz="3200" b="1" dirty="0" err="1"/>
              <a:t>công</a:t>
            </a:r>
            <a:r>
              <a:rPr lang="en-US" sz="3200" b="1" dirty="0"/>
              <a:t> </a:t>
            </a:r>
            <a:r>
              <a:rPr lang="en-US" sz="3200" b="1" dirty="0" err="1"/>
              <a:t>trình</a:t>
            </a:r>
            <a:r>
              <a:rPr lang="en-US" sz="3200" b="1" dirty="0"/>
              <a:t> </a:t>
            </a:r>
            <a:r>
              <a:rPr lang="en-US" sz="3200" b="1" dirty="0" err="1"/>
              <a:t>nhân</a:t>
            </a:r>
            <a:r>
              <a:rPr lang="en-US" sz="3200" b="1" dirty="0"/>
              <a:t> </a:t>
            </a:r>
            <a:r>
              <a:rPr lang="en-US" sz="3200" b="1" dirty="0" err="1"/>
              <a:t>tạo</a:t>
            </a:r>
            <a:r>
              <a:rPr lang="en-US" sz="3200" b="1" dirty="0"/>
              <a:t>, </a:t>
            </a:r>
            <a:r>
              <a:rPr lang="en-US" sz="3200" b="1" dirty="0" err="1"/>
              <a:t>các</a:t>
            </a:r>
            <a:r>
              <a:rPr lang="en-US" sz="3200" b="1" dirty="0"/>
              <a:t> </a:t>
            </a:r>
            <a:r>
              <a:rPr lang="en-US" sz="3200" b="1" dirty="0" err="1"/>
              <a:t>thiết</a:t>
            </a:r>
            <a:r>
              <a:rPr lang="en-US" sz="3200" b="1" dirty="0"/>
              <a:t> </a:t>
            </a:r>
            <a:r>
              <a:rPr lang="en-US" sz="3200" b="1" dirty="0" err="1"/>
              <a:t>bị</a:t>
            </a:r>
            <a:r>
              <a:rPr lang="en-US" sz="3200" b="1" dirty="0"/>
              <a:t>, </a:t>
            </a:r>
            <a:r>
              <a:rPr lang="en-US" sz="3200" b="1" dirty="0" err="1"/>
              <a:t>hệ</a:t>
            </a:r>
            <a:r>
              <a:rPr lang="en-US" sz="3200" b="1" dirty="0"/>
              <a:t> </a:t>
            </a:r>
            <a:r>
              <a:rPr lang="en-US" sz="3200" b="1" dirty="0" err="1"/>
              <a:t>thống</a:t>
            </a:r>
            <a:r>
              <a:rPr lang="en-US" sz="3200" b="1" dirty="0"/>
              <a:t> </a:t>
            </a:r>
            <a:r>
              <a:rPr lang="en-US" sz="3200" b="1" dirty="0" err="1"/>
              <a:t>cáp</a:t>
            </a:r>
            <a:r>
              <a:rPr lang="en-US" sz="3200" b="1" dirty="0"/>
              <a:t> </a:t>
            </a:r>
            <a:r>
              <a:rPr lang="en-US" sz="3200" b="1" dirty="0" err="1"/>
              <a:t>ngầm</a:t>
            </a:r>
            <a:r>
              <a:rPr lang="en-US" sz="3200" b="1" dirty="0"/>
              <a:t>, </a:t>
            </a:r>
            <a:r>
              <a:rPr lang="en-US" sz="3200" b="1" dirty="0" err="1"/>
              <a:t>ống</a:t>
            </a:r>
            <a:r>
              <a:rPr lang="en-US" sz="3200" b="1" dirty="0"/>
              <a:t> </a:t>
            </a:r>
            <a:r>
              <a:rPr lang="en-US" sz="3200" b="1" dirty="0" err="1"/>
              <a:t>dẫn</a:t>
            </a:r>
            <a:r>
              <a:rPr lang="en-US" sz="3200" b="1" dirty="0"/>
              <a:t> </a:t>
            </a:r>
            <a:r>
              <a:rPr lang="en-US" sz="3200" b="1" dirty="0" err="1"/>
              <a:t>ngầm</a:t>
            </a:r>
            <a:r>
              <a:rPr lang="en-US" sz="3200" b="1" dirty="0"/>
              <a:t>… </a:t>
            </a:r>
            <a:r>
              <a:rPr lang="en-US" sz="3200" b="1" dirty="0" err="1"/>
              <a:t>hoạt</a:t>
            </a:r>
            <a:r>
              <a:rPr lang="en-US" sz="3200" b="1" dirty="0"/>
              <a:t> </a:t>
            </a:r>
            <a:r>
              <a:rPr lang="en-US" sz="3200" b="1" dirty="0" err="1"/>
              <a:t>động</a:t>
            </a:r>
            <a:r>
              <a:rPr lang="en-US" sz="3200" b="1" dirty="0"/>
              <a:t> </a:t>
            </a:r>
            <a:r>
              <a:rPr lang="en-US" sz="3200" b="1" dirty="0" err="1"/>
              <a:t>hoặc</a:t>
            </a:r>
            <a:r>
              <a:rPr lang="en-US" sz="3200" b="1" dirty="0"/>
              <a:t> </a:t>
            </a:r>
            <a:r>
              <a:rPr lang="en-US" sz="3200" b="1" dirty="0" err="1"/>
              <a:t>nằm</a:t>
            </a:r>
            <a:r>
              <a:rPr lang="en-US" sz="3200" b="1" dirty="0"/>
              <a:t> </a:t>
            </a:r>
            <a:r>
              <a:rPr lang="en-US" sz="3200" b="1" dirty="0" err="1"/>
              <a:t>ngoài</a:t>
            </a:r>
            <a:r>
              <a:rPr lang="en-US" sz="3200" b="1" dirty="0"/>
              <a:t> </a:t>
            </a:r>
            <a:r>
              <a:rPr lang="en-US" sz="3200" b="1" dirty="0" err="1"/>
              <a:t>phạm</a:t>
            </a:r>
            <a:r>
              <a:rPr lang="en-US" sz="3200" b="1" dirty="0"/>
              <a:t> vi </a:t>
            </a:r>
            <a:r>
              <a:rPr lang="en-US" sz="3200" b="1" dirty="0" err="1"/>
              <a:t>lãnh</a:t>
            </a:r>
            <a:r>
              <a:rPr lang="en-US" sz="3200" b="1" dirty="0"/>
              <a:t> </a:t>
            </a:r>
            <a:r>
              <a:rPr lang="en-US" sz="3200" b="1" dirty="0" err="1"/>
              <a:t>thổ</a:t>
            </a:r>
            <a:r>
              <a:rPr lang="en-US" sz="3200" b="1" dirty="0"/>
              <a:t> </a:t>
            </a:r>
            <a:r>
              <a:rPr lang="en-US" sz="3200" b="1" dirty="0" err="1"/>
              <a:t>của</a:t>
            </a:r>
            <a:r>
              <a:rPr lang="en-US" sz="3200" b="1" dirty="0"/>
              <a:t> </a:t>
            </a:r>
            <a:r>
              <a:rPr lang="en-US" sz="3200" b="1" dirty="0" err="1"/>
              <a:t>các</a:t>
            </a:r>
            <a:r>
              <a:rPr lang="en-US" sz="3200" b="1" dirty="0"/>
              <a:t> </a:t>
            </a:r>
            <a:r>
              <a:rPr lang="en-US" sz="3200" b="1" dirty="0" err="1"/>
              <a:t>quốc</a:t>
            </a:r>
            <a:r>
              <a:rPr lang="en-US" sz="3200" b="1" dirty="0"/>
              <a:t> </a:t>
            </a:r>
            <a:r>
              <a:rPr lang="en-US" sz="3200" b="1" dirty="0" err="1" smtClean="0"/>
              <a:t>gia</a:t>
            </a:r>
            <a:r>
              <a:rPr lang="en-US" sz="3200" b="1" dirty="0" smtClean="0"/>
              <a:t>. </a:t>
            </a:r>
          </a:p>
          <a:p>
            <a:pPr algn="just"/>
            <a:r>
              <a:rPr lang="en-US" sz="3200" b="1" dirty="0" err="1" smtClean="0"/>
              <a:t>Các</a:t>
            </a:r>
            <a:r>
              <a:rPr lang="en-US" sz="3200" b="1" dirty="0" smtClean="0"/>
              <a:t> </a:t>
            </a:r>
            <a:r>
              <a:rPr lang="en-US" sz="3200" b="1" dirty="0" err="1"/>
              <a:t>phần</a:t>
            </a:r>
            <a:r>
              <a:rPr lang="en-US" sz="3200" b="1" dirty="0"/>
              <a:t> </a:t>
            </a:r>
            <a:r>
              <a:rPr lang="en-US" sz="3200" b="1" dirty="0" err="1"/>
              <a:t>lãnh</a:t>
            </a:r>
            <a:r>
              <a:rPr lang="en-US" sz="3200" b="1" dirty="0"/>
              <a:t> </a:t>
            </a:r>
            <a:r>
              <a:rPr lang="en-US" sz="3200" b="1" dirty="0" err="1"/>
              <a:t>thổ</a:t>
            </a:r>
            <a:r>
              <a:rPr lang="en-US" sz="3200" b="1" dirty="0"/>
              <a:t> </a:t>
            </a:r>
            <a:r>
              <a:rPr lang="en-US" sz="3200" b="1" dirty="0" err="1"/>
              <a:t>này</a:t>
            </a:r>
            <a:r>
              <a:rPr lang="en-US" sz="3200" b="1" dirty="0"/>
              <a:t> </a:t>
            </a:r>
            <a:r>
              <a:rPr lang="en-US" sz="3200" b="1" dirty="0" err="1"/>
              <a:t>còn</a:t>
            </a:r>
            <a:r>
              <a:rPr lang="en-US" sz="3200" b="1" dirty="0"/>
              <a:t> </a:t>
            </a:r>
            <a:r>
              <a:rPr lang="en-US" sz="3200" b="1" dirty="0" err="1"/>
              <a:t>được</a:t>
            </a:r>
            <a:r>
              <a:rPr lang="en-US" sz="3200" b="1" dirty="0"/>
              <a:t> </a:t>
            </a:r>
            <a:r>
              <a:rPr lang="en-US" sz="3200" b="1" dirty="0" err="1"/>
              <a:t>gọi</a:t>
            </a:r>
            <a:r>
              <a:rPr lang="en-US" sz="3200" b="1" dirty="0"/>
              <a:t> </a:t>
            </a:r>
            <a:r>
              <a:rPr lang="en-US" sz="3200" b="1" dirty="0" err="1"/>
              <a:t>với</a:t>
            </a:r>
            <a:r>
              <a:rPr lang="en-US" sz="3200" b="1" dirty="0"/>
              <a:t> </a:t>
            </a:r>
            <a:r>
              <a:rPr lang="en-US" sz="3200" b="1" dirty="0" err="1"/>
              <a:t>tên</a:t>
            </a:r>
            <a:r>
              <a:rPr lang="en-US" sz="3200" b="1" dirty="0"/>
              <a:t> </a:t>
            </a:r>
            <a:r>
              <a:rPr lang="en-US" sz="3200" b="1" dirty="0" err="1"/>
              <a:t>khác</a:t>
            </a:r>
            <a:r>
              <a:rPr lang="en-US" sz="3200" b="1" dirty="0"/>
              <a:t> </a:t>
            </a:r>
            <a:r>
              <a:rPr lang="en-US" sz="3200" b="1" dirty="0" err="1"/>
              <a:t>nhau</a:t>
            </a:r>
            <a:r>
              <a:rPr lang="en-US" sz="3200" b="1" dirty="0"/>
              <a:t> </a:t>
            </a:r>
            <a:r>
              <a:rPr lang="en-US" sz="3200" b="1" dirty="0" err="1"/>
              <a:t>như</a:t>
            </a:r>
            <a:r>
              <a:rPr lang="en-US" sz="3200" b="1" dirty="0"/>
              <a:t>: </a:t>
            </a:r>
            <a:r>
              <a:rPr lang="en-US" sz="3200" b="1" dirty="0" err="1"/>
              <a:t>lãnh</a:t>
            </a:r>
            <a:r>
              <a:rPr lang="en-US" sz="3200" b="1" dirty="0"/>
              <a:t> </a:t>
            </a:r>
            <a:r>
              <a:rPr lang="en-US" sz="3200" b="1" dirty="0" err="1"/>
              <a:t>thổ</a:t>
            </a:r>
            <a:r>
              <a:rPr lang="en-US" sz="3200" b="1" dirty="0"/>
              <a:t> </a:t>
            </a:r>
            <a:r>
              <a:rPr lang="en-US" sz="3200" b="1" dirty="0" err="1"/>
              <a:t>bơi</a:t>
            </a:r>
            <a:r>
              <a:rPr lang="en-US" sz="3200" b="1" dirty="0"/>
              <a:t>, </a:t>
            </a:r>
            <a:r>
              <a:rPr lang="en-US" sz="3200" b="1" dirty="0" err="1"/>
              <a:t>lãnh</a:t>
            </a:r>
            <a:r>
              <a:rPr lang="en-US" sz="3200" b="1" dirty="0"/>
              <a:t> </a:t>
            </a:r>
            <a:r>
              <a:rPr lang="en-US" sz="3200" b="1" dirty="0" err="1"/>
              <a:t>thổ</a:t>
            </a:r>
            <a:r>
              <a:rPr lang="en-US" sz="3200" b="1" dirty="0"/>
              <a:t> bay…</a:t>
            </a:r>
          </a:p>
        </p:txBody>
      </p:sp>
    </p:spTree>
    <p:extLst>
      <p:ext uri="{BB962C8B-B14F-4D97-AF65-F5344CB8AC3E}">
        <p14:creationId xmlns:p14="http://schemas.microsoft.com/office/powerpoint/2010/main" val="3596357960"/>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4768948" y="3657600"/>
            <a:ext cx="4222652" cy="3048000"/>
          </a:xfrm>
          <a:prstGeom prst="round2DiagRect">
            <a:avLst/>
          </a:prstGeom>
          <a:blipFill dpi="0" rotWithShape="1">
            <a:blip r:embed="rId2">
              <a:extLst>
                <a:ext uri="{28A0092B-C50C-407E-A947-70E740481C1C}">
                  <a14:useLocalDpi xmlns:a14="http://schemas.microsoft.com/office/drawing/2010/main" val="0"/>
                </a:ext>
              </a:extLst>
            </a:blip>
            <a:srcRect/>
            <a:stretch>
              <a:fillRect/>
            </a:stretch>
          </a:blip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 Single Corner Rectangle 6"/>
          <p:cNvSpPr/>
          <p:nvPr/>
        </p:nvSpPr>
        <p:spPr>
          <a:xfrm>
            <a:off x="273148" y="3657600"/>
            <a:ext cx="4222652" cy="3048000"/>
          </a:xfrm>
          <a:prstGeom prst="round1Rect">
            <a:avLst/>
          </a:prstGeom>
          <a:blipFill dpi="0" rotWithShape="1">
            <a:blip r:embed="rId3">
              <a:extLst>
                <a:ext uri="{28A0092B-C50C-407E-A947-70E740481C1C}">
                  <a14:useLocalDpi xmlns:a14="http://schemas.microsoft.com/office/drawing/2010/main" val="0"/>
                </a:ext>
              </a:extLst>
            </a:blip>
            <a:srcRect/>
            <a:stretch>
              <a:fillRect/>
            </a:stretch>
          </a:blip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 Diagonal Corner Rectangle 12"/>
          <p:cNvSpPr/>
          <p:nvPr/>
        </p:nvSpPr>
        <p:spPr>
          <a:xfrm>
            <a:off x="273148" y="304799"/>
            <a:ext cx="4222652" cy="3124201"/>
          </a:xfrm>
          <a:prstGeom prst="round2DiagRect">
            <a:avLst/>
          </a:prstGeom>
          <a:blipFill dpi="0" rotWithShape="1">
            <a:blip r:embed="rId4">
              <a:extLst>
                <a:ext uri="{28A0092B-C50C-407E-A947-70E740481C1C}">
                  <a14:useLocalDpi xmlns:a14="http://schemas.microsoft.com/office/drawing/2010/main" val="0"/>
                </a:ext>
              </a:extLst>
            </a:blip>
            <a:srcRect/>
            <a:stretch>
              <a:fillRect/>
            </a:stretch>
          </a:blip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art 14"/>
          <p:cNvSpPr/>
          <p:nvPr/>
        </p:nvSpPr>
        <p:spPr>
          <a:xfrm>
            <a:off x="4648200" y="66234"/>
            <a:ext cx="4343400" cy="3429000"/>
          </a:xfrm>
          <a:prstGeom prst="heart">
            <a:avLst/>
          </a:prstGeom>
          <a:blipFill dpi="0" rotWithShape="1">
            <a:blip r:embed="rId5">
              <a:extLst>
                <a:ext uri="{28A0092B-C50C-407E-A947-70E740481C1C}">
                  <a14:useLocalDpi xmlns:a14="http://schemas.microsoft.com/office/drawing/2010/main" val="0"/>
                </a:ext>
              </a:extLst>
            </a:blip>
            <a:srcRect/>
            <a:stretch>
              <a:fillRect/>
            </a:stretch>
          </a:blip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5-Point Star 1"/>
          <p:cNvSpPr/>
          <p:nvPr/>
        </p:nvSpPr>
        <p:spPr>
          <a:xfrm>
            <a:off x="4953000" y="304798"/>
            <a:ext cx="1447800" cy="1295401"/>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318174" y="1780734"/>
            <a:ext cx="3124200" cy="830997"/>
          </a:xfrm>
          <a:prstGeom prst="rect">
            <a:avLst/>
          </a:prstGeom>
          <a:noFill/>
        </p:spPr>
        <p:txBody>
          <a:bodyPr wrap="square" rtlCol="0">
            <a:spAutoFit/>
          </a:bodyPr>
          <a:lstStyle/>
          <a:p>
            <a:r>
              <a:rPr lang="en-US" sz="4800" b="1" dirty="0" smtClean="0">
                <a:solidFill>
                  <a:srgbClr val="FFFF00"/>
                </a:solidFill>
              </a:rPr>
              <a:t>VIỆT NAM</a:t>
            </a:r>
            <a:endParaRPr lang="en-US" sz="4800" b="1" dirty="0">
              <a:solidFill>
                <a:srgbClr val="FFFF00"/>
              </a:solidFill>
            </a:endParaRPr>
          </a:p>
        </p:txBody>
      </p:sp>
    </p:spTree>
    <p:extLst>
      <p:ext uri="{BB962C8B-B14F-4D97-AF65-F5344CB8AC3E}">
        <p14:creationId xmlns:p14="http://schemas.microsoft.com/office/powerpoint/2010/main" val="31994801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mph" presetSubtype="2" fill="hold" nodeType="clickEffect">
                                  <p:stCondLst>
                                    <p:cond delay="0"/>
                                  </p:stCondLst>
                                  <p:childTnLst>
                                    <p:animClr clrSpc="rgb" dir="cw">
                                      <p:cBhvr>
                                        <p:cTn id="21" dur="2000" fill="hold"/>
                                        <p:tgtEl>
                                          <p:spTgt spid="15"/>
                                        </p:tgtEl>
                                        <p:attrNameLst>
                                          <p:attrName>fillcolor</p:attrName>
                                        </p:attrNameLst>
                                      </p:cBhvr>
                                      <p:to>
                                        <a:schemeClr val="accent2"/>
                                      </p:to>
                                    </p:animClr>
                                    <p:set>
                                      <p:cBhvr>
                                        <p:cTn id="22" dur="2000" fill="hold"/>
                                        <p:tgtEl>
                                          <p:spTgt spid="15"/>
                                        </p:tgtEl>
                                        <p:attrNameLst>
                                          <p:attrName>fill.type</p:attrName>
                                        </p:attrNameLst>
                                      </p:cBhvr>
                                      <p:to>
                                        <p:strVal val="solid"/>
                                      </p:to>
                                    </p:set>
                                    <p:set>
                                      <p:cBhvr>
                                        <p:cTn id="23" dur="2000" fill="hold"/>
                                        <p:tgtEl>
                                          <p:spTgt spid="15"/>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1000" fill="hold"/>
                                        <p:tgtEl>
                                          <p:spTgt spid="2"/>
                                        </p:tgtEl>
                                        <p:attrNameLst>
                                          <p:attrName>ppt_w</p:attrName>
                                        </p:attrNameLst>
                                      </p:cBhvr>
                                      <p:tavLst>
                                        <p:tav tm="0">
                                          <p:val>
                                            <p:fltVal val="0"/>
                                          </p:val>
                                        </p:tav>
                                        <p:tav tm="100000">
                                          <p:val>
                                            <p:strVal val="#ppt_w"/>
                                          </p:val>
                                        </p:tav>
                                      </p:tavLst>
                                    </p:anim>
                                    <p:anim calcmode="lin" valueType="num">
                                      <p:cBhvr>
                                        <p:cTn id="34" dur="1000" fill="hold"/>
                                        <p:tgtEl>
                                          <p:spTgt spid="2"/>
                                        </p:tgtEl>
                                        <p:attrNameLst>
                                          <p:attrName>ppt_h</p:attrName>
                                        </p:attrNameLst>
                                      </p:cBhvr>
                                      <p:tavLst>
                                        <p:tav tm="0">
                                          <p:val>
                                            <p:fltVal val="0"/>
                                          </p:val>
                                        </p:tav>
                                        <p:tav tm="100000">
                                          <p:val>
                                            <p:strVal val="#ppt_h"/>
                                          </p:val>
                                        </p:tav>
                                      </p:tavLst>
                                    </p:anim>
                                    <p:anim calcmode="lin" valueType="num">
                                      <p:cBhvr>
                                        <p:cTn id="35" dur="1000" fill="hold"/>
                                        <p:tgtEl>
                                          <p:spTgt spid="2"/>
                                        </p:tgtEl>
                                        <p:attrNameLst>
                                          <p:attrName>style.rotation</p:attrName>
                                        </p:attrNameLst>
                                      </p:cBhvr>
                                      <p:tavLst>
                                        <p:tav tm="0">
                                          <p:val>
                                            <p:fltVal val="90"/>
                                          </p:val>
                                        </p:tav>
                                        <p:tav tm="100000">
                                          <p:val>
                                            <p:fltVal val="0"/>
                                          </p:val>
                                        </p:tav>
                                      </p:tavLst>
                                    </p:anim>
                                    <p:animEffect transition="in" filter="fade">
                                      <p:cBhvr>
                                        <p:cTn id="3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3" grpId="0" animBg="1"/>
      <p:bldP spid="2"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457200"/>
            <a:ext cx="8763000" cy="2923877"/>
          </a:xfrm>
          <a:prstGeom prst="rect">
            <a:avLst/>
          </a:prstGeom>
        </p:spPr>
        <p:txBody>
          <a:bodyPr wrap="square">
            <a:spAutoFit/>
          </a:bodyPr>
          <a:lstStyle/>
          <a:p>
            <a:pPr algn="just">
              <a:spcBef>
                <a:spcPct val="25000"/>
              </a:spcBef>
              <a:spcAft>
                <a:spcPct val="25000"/>
              </a:spcAft>
            </a:pPr>
            <a:r>
              <a:rPr lang="en-US" sz="3200" b="1" i="1" dirty="0"/>
              <a:t>2. </a:t>
            </a:r>
            <a:r>
              <a:rPr lang="en-US" sz="3200" b="1" i="1" dirty="0" err="1"/>
              <a:t>Chủ</a:t>
            </a:r>
            <a:r>
              <a:rPr lang="en-US" sz="3200" b="1" i="1" dirty="0"/>
              <a:t> </a:t>
            </a:r>
            <a:r>
              <a:rPr lang="en-US" sz="3200" b="1" i="1" dirty="0" err="1"/>
              <a:t>quyền</a:t>
            </a:r>
            <a:r>
              <a:rPr lang="en-US" sz="3200" b="1" i="1" dirty="0"/>
              <a:t> </a:t>
            </a:r>
            <a:r>
              <a:rPr lang="en-US" sz="3200" b="1" i="1" dirty="0" err="1"/>
              <a:t>lãnh</a:t>
            </a:r>
            <a:r>
              <a:rPr lang="en-US" sz="3200" b="1" i="1" dirty="0"/>
              <a:t> </a:t>
            </a:r>
            <a:r>
              <a:rPr lang="en-US" sz="3200" b="1" i="1" dirty="0" err="1"/>
              <a:t>thổ</a:t>
            </a:r>
            <a:r>
              <a:rPr lang="en-US" sz="3200" b="1" i="1" dirty="0"/>
              <a:t> </a:t>
            </a:r>
            <a:r>
              <a:rPr lang="en-US" sz="3200" b="1" i="1" dirty="0" err="1"/>
              <a:t>quốc</a:t>
            </a:r>
            <a:r>
              <a:rPr lang="en-US" sz="3200" b="1" i="1" dirty="0"/>
              <a:t> </a:t>
            </a:r>
            <a:r>
              <a:rPr lang="en-US" sz="3200" b="1" i="1" dirty="0" err="1"/>
              <a:t>gia</a:t>
            </a:r>
            <a:endParaRPr lang="en-US" sz="3200" b="1" i="1" dirty="0"/>
          </a:p>
          <a:p>
            <a:pPr algn="just">
              <a:spcBef>
                <a:spcPct val="25000"/>
              </a:spcBef>
              <a:spcAft>
                <a:spcPct val="25000"/>
              </a:spcAft>
              <a:buFontTx/>
              <a:buAutoNum type="alphaLcParenR"/>
            </a:pPr>
            <a:r>
              <a:rPr lang="en-US" sz="3200" b="1" i="1" dirty="0" err="1"/>
              <a:t>Khái</a:t>
            </a:r>
            <a:r>
              <a:rPr lang="en-US" sz="3200" b="1" i="1" dirty="0"/>
              <a:t> </a:t>
            </a:r>
            <a:r>
              <a:rPr lang="en-US" sz="3200" b="1" i="1" dirty="0" err="1"/>
              <a:t>niệm</a:t>
            </a:r>
            <a:r>
              <a:rPr lang="en-US" sz="3200" b="1" i="1" dirty="0"/>
              <a:t> </a:t>
            </a:r>
            <a:r>
              <a:rPr lang="en-US" sz="3200" b="1" i="1" dirty="0" err="1"/>
              <a:t>chủ</a:t>
            </a:r>
            <a:r>
              <a:rPr lang="en-US" sz="3200" b="1" i="1" dirty="0"/>
              <a:t> </a:t>
            </a:r>
            <a:r>
              <a:rPr lang="en-US" sz="3200" b="1" i="1" dirty="0" err="1"/>
              <a:t>quyền</a:t>
            </a:r>
            <a:r>
              <a:rPr lang="en-US" sz="3200" b="1" i="1" dirty="0"/>
              <a:t> </a:t>
            </a:r>
            <a:r>
              <a:rPr lang="en-US" sz="3200" b="1" i="1" dirty="0" err="1"/>
              <a:t>lãnh</a:t>
            </a:r>
            <a:r>
              <a:rPr lang="en-US" sz="3200" b="1" i="1" dirty="0"/>
              <a:t> </a:t>
            </a:r>
            <a:r>
              <a:rPr lang="en-US" sz="3200" b="1" i="1" dirty="0" err="1"/>
              <a:t>thổ</a:t>
            </a:r>
            <a:r>
              <a:rPr lang="en-US" sz="3200" b="1" i="1" dirty="0"/>
              <a:t> </a:t>
            </a:r>
            <a:r>
              <a:rPr lang="en-US" sz="3200" b="1" i="1" dirty="0" err="1"/>
              <a:t>quốc</a:t>
            </a:r>
            <a:r>
              <a:rPr lang="en-US" sz="3200" b="1" i="1" dirty="0"/>
              <a:t> </a:t>
            </a:r>
            <a:r>
              <a:rPr lang="en-US" sz="3200" b="1" i="1" dirty="0" err="1"/>
              <a:t>gia</a:t>
            </a:r>
            <a:r>
              <a:rPr lang="en-US" sz="3200" b="1" i="1" dirty="0"/>
              <a:t>:</a:t>
            </a:r>
          </a:p>
          <a:p>
            <a:pPr algn="just">
              <a:spcBef>
                <a:spcPct val="25000"/>
              </a:spcBef>
              <a:spcAft>
                <a:spcPct val="25000"/>
              </a:spcAft>
            </a:pPr>
            <a:r>
              <a:rPr lang="en-US" sz="3200" b="1" dirty="0"/>
              <a:t>	</a:t>
            </a:r>
            <a:r>
              <a:rPr lang="en-US" sz="2800" b="1" dirty="0" err="1"/>
              <a:t>Chủ</a:t>
            </a:r>
            <a:r>
              <a:rPr lang="en-US" sz="2800" b="1" dirty="0"/>
              <a:t> </a:t>
            </a:r>
            <a:r>
              <a:rPr lang="en-US" sz="2800" b="1" dirty="0" err="1"/>
              <a:t>quyền</a:t>
            </a:r>
            <a:r>
              <a:rPr lang="en-US" sz="2800" b="1" dirty="0"/>
              <a:t> </a:t>
            </a:r>
            <a:r>
              <a:rPr lang="en-US" sz="2800" b="1" dirty="0" err="1"/>
              <a:t>lãnh</a:t>
            </a:r>
            <a:r>
              <a:rPr lang="en-US" sz="2800" b="1" dirty="0"/>
              <a:t> </a:t>
            </a:r>
            <a:r>
              <a:rPr lang="en-US" sz="2800" b="1" dirty="0" err="1"/>
              <a:t>thổ</a:t>
            </a:r>
            <a:r>
              <a:rPr lang="en-US" sz="2800" b="1" dirty="0"/>
              <a:t> </a:t>
            </a:r>
            <a:r>
              <a:rPr lang="en-US" sz="2800" b="1" dirty="0" err="1"/>
              <a:t>quốc</a:t>
            </a:r>
            <a:r>
              <a:rPr lang="en-US" sz="2800" b="1" dirty="0"/>
              <a:t> </a:t>
            </a:r>
            <a:r>
              <a:rPr lang="en-US" sz="2800" b="1" dirty="0" err="1"/>
              <a:t>gia</a:t>
            </a:r>
            <a:r>
              <a:rPr lang="en-US" sz="2800" b="1" dirty="0"/>
              <a:t> </a:t>
            </a:r>
            <a:r>
              <a:rPr lang="en-US" sz="2800" b="1" dirty="0" err="1"/>
              <a:t>là</a:t>
            </a:r>
            <a:r>
              <a:rPr lang="en-US" sz="2800" b="1" dirty="0"/>
              <a:t> </a:t>
            </a:r>
            <a:r>
              <a:rPr lang="en-US" sz="2800" b="1" dirty="0" err="1"/>
              <a:t>quyền</a:t>
            </a:r>
            <a:r>
              <a:rPr lang="en-US" sz="2800" b="1" dirty="0"/>
              <a:t> </a:t>
            </a:r>
            <a:r>
              <a:rPr lang="en-US" sz="2800" b="1" dirty="0" err="1"/>
              <a:t>tối</a:t>
            </a:r>
            <a:r>
              <a:rPr lang="en-US" sz="2800" b="1" dirty="0"/>
              <a:t> </a:t>
            </a:r>
            <a:r>
              <a:rPr lang="en-US" sz="2800" b="1" dirty="0" err="1"/>
              <a:t>cao</a:t>
            </a:r>
            <a:r>
              <a:rPr lang="en-US" sz="2800" b="1" dirty="0"/>
              <a:t>, </a:t>
            </a:r>
            <a:r>
              <a:rPr lang="en-US" sz="2800" b="1" dirty="0" err="1"/>
              <a:t>tuyệt</a:t>
            </a:r>
            <a:r>
              <a:rPr lang="en-US" sz="2800" b="1" dirty="0"/>
              <a:t> </a:t>
            </a:r>
            <a:r>
              <a:rPr lang="en-US" sz="2800" b="1" dirty="0" err="1"/>
              <a:t>đối</a:t>
            </a:r>
            <a:r>
              <a:rPr lang="en-US" sz="2800" b="1" dirty="0"/>
              <a:t>, </a:t>
            </a:r>
            <a:r>
              <a:rPr lang="en-US" sz="2800" b="1" dirty="0" err="1"/>
              <a:t>hoàn</a:t>
            </a:r>
            <a:r>
              <a:rPr lang="en-US" sz="2800" b="1" dirty="0"/>
              <a:t> </a:t>
            </a:r>
            <a:r>
              <a:rPr lang="en-US" sz="2800" b="1" dirty="0" err="1"/>
              <a:t>toàn</a:t>
            </a:r>
            <a:r>
              <a:rPr lang="en-US" sz="2800" b="1" dirty="0"/>
              <a:t> </a:t>
            </a:r>
            <a:r>
              <a:rPr lang="en-US" sz="2800" b="1" dirty="0" err="1"/>
              <a:t>và</a:t>
            </a:r>
            <a:r>
              <a:rPr lang="en-US" sz="2800" b="1" dirty="0"/>
              <a:t> </a:t>
            </a:r>
            <a:r>
              <a:rPr lang="en-US" sz="2800" b="1" dirty="0" err="1"/>
              <a:t>riêng</a:t>
            </a:r>
            <a:r>
              <a:rPr lang="en-US" sz="2800" b="1" dirty="0"/>
              <a:t> </a:t>
            </a:r>
            <a:r>
              <a:rPr lang="en-US" sz="2800" b="1" dirty="0" err="1"/>
              <a:t>biệt</a:t>
            </a:r>
            <a:r>
              <a:rPr lang="en-US" sz="2800" b="1" dirty="0"/>
              <a:t> </a:t>
            </a:r>
            <a:r>
              <a:rPr lang="en-US" sz="2800" b="1" dirty="0" err="1"/>
              <a:t>của</a:t>
            </a:r>
            <a:r>
              <a:rPr lang="en-US" sz="2800" b="1" dirty="0"/>
              <a:t> </a:t>
            </a:r>
            <a:r>
              <a:rPr lang="en-US" sz="2800" b="1" dirty="0" err="1"/>
              <a:t>quốc</a:t>
            </a:r>
            <a:r>
              <a:rPr lang="en-US" sz="2800" b="1" dirty="0"/>
              <a:t> </a:t>
            </a:r>
            <a:r>
              <a:rPr lang="en-US" sz="2800" b="1" dirty="0" err="1"/>
              <a:t>gia</a:t>
            </a:r>
            <a:r>
              <a:rPr lang="en-US" sz="2800" b="1" dirty="0"/>
              <a:t> </a:t>
            </a:r>
            <a:r>
              <a:rPr lang="en-US" sz="2800" b="1" dirty="0" err="1"/>
              <a:t>đối</a:t>
            </a:r>
            <a:r>
              <a:rPr lang="en-US" sz="2800" b="1" dirty="0"/>
              <a:t> </a:t>
            </a:r>
            <a:r>
              <a:rPr lang="en-US" sz="2800" b="1" dirty="0" err="1"/>
              <a:t>với</a:t>
            </a:r>
            <a:r>
              <a:rPr lang="en-US" sz="2800" b="1" dirty="0"/>
              <a:t> </a:t>
            </a:r>
            <a:r>
              <a:rPr lang="en-US" sz="2800" b="1" dirty="0" err="1"/>
              <a:t>lãnh</a:t>
            </a:r>
            <a:r>
              <a:rPr lang="en-US" sz="2800" b="1" dirty="0"/>
              <a:t> </a:t>
            </a:r>
            <a:r>
              <a:rPr lang="en-US" sz="2800" b="1" dirty="0" err="1"/>
              <a:t>thổ</a:t>
            </a:r>
            <a:r>
              <a:rPr lang="en-US" sz="2800" b="1" dirty="0"/>
              <a:t> </a:t>
            </a:r>
            <a:r>
              <a:rPr lang="en-US" sz="2800" b="1" dirty="0" err="1"/>
              <a:t>và</a:t>
            </a:r>
            <a:r>
              <a:rPr lang="en-US" sz="2800" b="1" dirty="0"/>
              <a:t> </a:t>
            </a:r>
            <a:r>
              <a:rPr lang="en-US" sz="2800" b="1" dirty="0" err="1"/>
              <a:t>trên</a:t>
            </a:r>
            <a:r>
              <a:rPr lang="en-US" sz="2800" b="1" dirty="0"/>
              <a:t> </a:t>
            </a:r>
            <a:r>
              <a:rPr lang="en-US" sz="2800" b="1" dirty="0" err="1"/>
              <a:t>lãnh</a:t>
            </a:r>
            <a:r>
              <a:rPr lang="en-US" sz="2800" b="1" dirty="0"/>
              <a:t> </a:t>
            </a:r>
            <a:r>
              <a:rPr lang="en-US" sz="2800" b="1" dirty="0" err="1"/>
              <a:t>thổ</a:t>
            </a:r>
            <a:r>
              <a:rPr lang="en-US" sz="2800" b="1" dirty="0"/>
              <a:t> </a:t>
            </a:r>
            <a:r>
              <a:rPr lang="en-US" sz="2800" b="1" dirty="0" err="1"/>
              <a:t>của</a:t>
            </a:r>
            <a:r>
              <a:rPr lang="en-US" sz="2800" b="1" dirty="0"/>
              <a:t> </a:t>
            </a:r>
            <a:r>
              <a:rPr lang="en-US" sz="2800" b="1" dirty="0" err="1"/>
              <a:t>mình</a:t>
            </a:r>
            <a:r>
              <a:rPr lang="en-US" sz="2800" b="1" dirty="0"/>
              <a:t>. </a:t>
            </a:r>
          </a:p>
        </p:txBody>
      </p:sp>
      <p:sp>
        <p:nvSpPr>
          <p:cNvPr id="5" name="Rectangle 4"/>
          <p:cNvSpPr/>
          <p:nvPr/>
        </p:nvSpPr>
        <p:spPr>
          <a:xfrm>
            <a:off x="647700" y="3505200"/>
            <a:ext cx="7924800" cy="3323987"/>
          </a:xfrm>
          <a:prstGeom prst="rect">
            <a:avLst/>
          </a:prstGeom>
        </p:spPr>
        <p:txBody>
          <a:bodyPr wrap="square">
            <a:spAutoFit/>
          </a:bodyPr>
          <a:lstStyle/>
          <a:p>
            <a:pPr algn="just">
              <a:spcBef>
                <a:spcPct val="25000"/>
              </a:spcBef>
              <a:spcAft>
                <a:spcPct val="25000"/>
              </a:spcAft>
            </a:pPr>
            <a:r>
              <a:rPr lang="en-US" sz="2800" dirty="0"/>
              <a:t>Ở </a:t>
            </a:r>
            <a:r>
              <a:rPr lang="en-US" sz="2800" dirty="0" err="1"/>
              <a:t>Việt</a:t>
            </a:r>
            <a:r>
              <a:rPr lang="en-US" sz="2800" dirty="0"/>
              <a:t> Nam, </a:t>
            </a:r>
            <a:r>
              <a:rPr lang="en-US" sz="2800" dirty="0" err="1"/>
              <a:t>quyền</a:t>
            </a:r>
            <a:r>
              <a:rPr lang="en-US" sz="2800" dirty="0"/>
              <a:t> </a:t>
            </a:r>
            <a:r>
              <a:rPr lang="en-US" sz="2800" dirty="0" err="1"/>
              <a:t>tối</a:t>
            </a:r>
            <a:r>
              <a:rPr lang="en-US" sz="2800" dirty="0"/>
              <a:t> </a:t>
            </a:r>
            <a:r>
              <a:rPr lang="en-US" sz="2800" dirty="0" err="1"/>
              <a:t>cao</a:t>
            </a:r>
            <a:r>
              <a:rPr lang="en-US" sz="2800" dirty="0"/>
              <a:t> </a:t>
            </a:r>
            <a:r>
              <a:rPr lang="en-US" sz="2800" dirty="0" err="1"/>
              <a:t>của</a:t>
            </a:r>
            <a:r>
              <a:rPr lang="en-US" sz="2800" dirty="0"/>
              <a:t> </a:t>
            </a:r>
            <a:r>
              <a:rPr lang="en-US" sz="2800" dirty="0" err="1"/>
              <a:t>quốc</a:t>
            </a:r>
            <a:r>
              <a:rPr lang="en-US" sz="2800" dirty="0"/>
              <a:t> </a:t>
            </a:r>
            <a:r>
              <a:rPr lang="en-US" sz="2800" dirty="0" err="1"/>
              <a:t>gia</a:t>
            </a:r>
            <a:r>
              <a:rPr lang="en-US" sz="2800" dirty="0"/>
              <a:t> </a:t>
            </a:r>
            <a:r>
              <a:rPr lang="en-US" sz="2800" dirty="0" err="1"/>
              <a:t>đối</a:t>
            </a:r>
            <a:r>
              <a:rPr lang="en-US" sz="2800" dirty="0"/>
              <a:t> </a:t>
            </a:r>
            <a:r>
              <a:rPr lang="en-US" sz="2800" dirty="0" err="1"/>
              <a:t>với</a:t>
            </a:r>
            <a:r>
              <a:rPr lang="en-US" sz="2800" dirty="0"/>
              <a:t> </a:t>
            </a:r>
            <a:r>
              <a:rPr lang="en-US" sz="2800" dirty="0" err="1"/>
              <a:t>lãnh</a:t>
            </a:r>
            <a:r>
              <a:rPr lang="en-US" sz="2800" dirty="0"/>
              <a:t> </a:t>
            </a:r>
            <a:r>
              <a:rPr lang="en-US" sz="2800" dirty="0" err="1"/>
              <a:t>thổ</a:t>
            </a:r>
            <a:r>
              <a:rPr lang="en-US" sz="2800" dirty="0"/>
              <a:t> </a:t>
            </a:r>
            <a:r>
              <a:rPr lang="en-US" sz="2800" dirty="0" err="1"/>
              <a:t>được</a:t>
            </a:r>
            <a:r>
              <a:rPr lang="en-US" sz="2800" dirty="0"/>
              <a:t> </a:t>
            </a:r>
            <a:r>
              <a:rPr lang="en-US" sz="2800" dirty="0" err="1"/>
              <a:t>quy</a:t>
            </a:r>
            <a:r>
              <a:rPr lang="en-US" sz="2800" dirty="0"/>
              <a:t> </a:t>
            </a:r>
            <a:r>
              <a:rPr lang="en-US" sz="2800" dirty="0" err="1"/>
              <a:t>định</a:t>
            </a:r>
            <a:r>
              <a:rPr lang="en-US" sz="2800" dirty="0"/>
              <a:t> </a:t>
            </a:r>
            <a:r>
              <a:rPr lang="en-US" sz="2800" dirty="0" err="1"/>
              <a:t>trong</a:t>
            </a:r>
            <a:r>
              <a:rPr lang="en-US" sz="2800" dirty="0"/>
              <a:t> </a:t>
            </a:r>
            <a:r>
              <a:rPr lang="en-US" sz="2800" dirty="0" err="1"/>
              <a:t>Hiến</a:t>
            </a:r>
            <a:r>
              <a:rPr lang="en-US" sz="2800" dirty="0"/>
              <a:t> </a:t>
            </a:r>
            <a:r>
              <a:rPr lang="en-US" sz="2800" dirty="0" err="1"/>
              <a:t>pháp</a:t>
            </a:r>
            <a:r>
              <a:rPr lang="en-US" sz="2800" dirty="0"/>
              <a:t> 1992 </a:t>
            </a:r>
            <a:r>
              <a:rPr lang="en-US" sz="2800" dirty="0" err="1"/>
              <a:t>của</a:t>
            </a:r>
            <a:r>
              <a:rPr lang="en-US" sz="2800" dirty="0"/>
              <a:t> </a:t>
            </a:r>
            <a:r>
              <a:rPr lang="en-US" sz="2800" dirty="0" err="1"/>
              <a:t>nước</a:t>
            </a:r>
            <a:r>
              <a:rPr lang="en-US" sz="2800" dirty="0"/>
              <a:t> </a:t>
            </a:r>
            <a:r>
              <a:rPr lang="en-US" sz="2800" dirty="0" err="1"/>
              <a:t>Cộng</a:t>
            </a:r>
            <a:r>
              <a:rPr lang="en-US" sz="2800" dirty="0"/>
              <a:t> </a:t>
            </a:r>
            <a:r>
              <a:rPr lang="en-US" sz="2800" dirty="0" err="1"/>
              <a:t>hoà</a:t>
            </a:r>
            <a:r>
              <a:rPr lang="en-US" sz="2800" dirty="0"/>
              <a:t> </a:t>
            </a:r>
            <a:r>
              <a:rPr lang="en-US" sz="2800" dirty="0" err="1"/>
              <a:t>xã</a:t>
            </a:r>
            <a:r>
              <a:rPr lang="en-US" sz="2800" dirty="0"/>
              <a:t> </a:t>
            </a:r>
            <a:r>
              <a:rPr lang="en-US" sz="2800" dirty="0" err="1"/>
              <a:t>hội</a:t>
            </a:r>
            <a:r>
              <a:rPr lang="en-US" sz="2800" dirty="0"/>
              <a:t> </a:t>
            </a:r>
            <a:r>
              <a:rPr lang="en-US" sz="2800" dirty="0" err="1"/>
              <a:t>chủ</a:t>
            </a:r>
            <a:r>
              <a:rPr lang="en-US" sz="2800" dirty="0"/>
              <a:t> </a:t>
            </a:r>
            <a:r>
              <a:rPr lang="en-US" sz="2800" dirty="0" err="1"/>
              <a:t>nghĩa</a:t>
            </a:r>
            <a:r>
              <a:rPr lang="en-US" sz="2800" dirty="0"/>
              <a:t> </a:t>
            </a:r>
            <a:r>
              <a:rPr lang="en-US" sz="2800" dirty="0" err="1"/>
              <a:t>Việt</a:t>
            </a:r>
            <a:r>
              <a:rPr lang="en-US" sz="2800" dirty="0"/>
              <a:t> Nam: </a:t>
            </a:r>
            <a:r>
              <a:rPr lang="en-US" sz="2800" i="1" u="sng" dirty="0"/>
              <a:t>"</a:t>
            </a:r>
            <a:r>
              <a:rPr lang="en-US" sz="2800" i="1" u="sng" dirty="0" err="1"/>
              <a:t>Nước</a:t>
            </a:r>
            <a:r>
              <a:rPr lang="en-US" sz="2800" i="1" u="sng" dirty="0"/>
              <a:t> </a:t>
            </a:r>
            <a:r>
              <a:rPr lang="en-US" sz="2800" i="1" u="sng" dirty="0" err="1"/>
              <a:t>Cộng</a:t>
            </a:r>
            <a:r>
              <a:rPr lang="en-US" sz="2800" i="1" u="sng" dirty="0"/>
              <a:t> </a:t>
            </a:r>
            <a:r>
              <a:rPr lang="en-US" sz="2800" i="1" u="sng" dirty="0" err="1"/>
              <a:t>hoà</a:t>
            </a:r>
            <a:r>
              <a:rPr lang="en-US" sz="2800" i="1" u="sng" dirty="0"/>
              <a:t> </a:t>
            </a:r>
            <a:r>
              <a:rPr lang="en-US" sz="2800" i="1" u="sng" dirty="0" err="1"/>
              <a:t>xã</a:t>
            </a:r>
            <a:r>
              <a:rPr lang="en-US" sz="2800" i="1" u="sng" dirty="0"/>
              <a:t> </a:t>
            </a:r>
            <a:r>
              <a:rPr lang="en-US" sz="2800" i="1" u="sng" dirty="0" err="1"/>
              <a:t>hội</a:t>
            </a:r>
            <a:r>
              <a:rPr lang="en-US" sz="2800" i="1" u="sng" dirty="0"/>
              <a:t> </a:t>
            </a:r>
            <a:r>
              <a:rPr lang="en-US" sz="2800" i="1" u="sng" dirty="0" err="1"/>
              <a:t>chủ</a:t>
            </a:r>
            <a:r>
              <a:rPr lang="en-US" sz="2800" i="1" u="sng" dirty="0"/>
              <a:t> </a:t>
            </a:r>
            <a:r>
              <a:rPr lang="en-US" sz="2800" i="1" u="sng" dirty="0" err="1"/>
              <a:t>nghĩa</a:t>
            </a:r>
            <a:r>
              <a:rPr lang="en-US" sz="2800" i="1" u="sng" dirty="0"/>
              <a:t> </a:t>
            </a:r>
            <a:r>
              <a:rPr lang="en-US" sz="2800" i="1" u="sng" dirty="0" err="1"/>
              <a:t>Việt</a:t>
            </a:r>
            <a:r>
              <a:rPr lang="en-US" sz="2800" i="1" u="sng" dirty="0"/>
              <a:t> Nam </a:t>
            </a:r>
            <a:r>
              <a:rPr lang="en-US" sz="2800" i="1" u="sng" dirty="0" err="1"/>
              <a:t>là</a:t>
            </a:r>
            <a:r>
              <a:rPr lang="en-US" sz="2800" i="1" u="sng" dirty="0"/>
              <a:t> </a:t>
            </a:r>
            <a:r>
              <a:rPr lang="en-US" sz="2800" i="1" u="sng" dirty="0" err="1"/>
              <a:t>một</a:t>
            </a:r>
            <a:r>
              <a:rPr lang="en-US" sz="2800" i="1" u="sng" dirty="0"/>
              <a:t> </a:t>
            </a:r>
            <a:r>
              <a:rPr lang="en-US" sz="2800" i="1" u="sng" dirty="0" err="1"/>
              <a:t>nước</a:t>
            </a:r>
            <a:r>
              <a:rPr lang="en-US" sz="2800" i="1" u="sng" dirty="0"/>
              <a:t> </a:t>
            </a:r>
            <a:r>
              <a:rPr lang="en-US" sz="2800" i="1" u="sng" dirty="0" err="1"/>
              <a:t>độc</a:t>
            </a:r>
            <a:r>
              <a:rPr lang="en-US" sz="2800" i="1" u="sng" dirty="0"/>
              <a:t> </a:t>
            </a:r>
            <a:r>
              <a:rPr lang="en-US" sz="2800" i="1" u="sng" dirty="0" err="1"/>
              <a:t>lập</a:t>
            </a:r>
            <a:r>
              <a:rPr lang="en-US" sz="2800" i="1" u="sng" dirty="0"/>
              <a:t> </a:t>
            </a:r>
            <a:r>
              <a:rPr lang="en-US" sz="2800" i="1" u="sng" dirty="0" err="1"/>
              <a:t>có</a:t>
            </a:r>
            <a:r>
              <a:rPr lang="en-US" sz="2800" i="1" u="sng" dirty="0"/>
              <a:t> </a:t>
            </a:r>
            <a:r>
              <a:rPr lang="en-US" sz="2800" i="1" u="sng" dirty="0" err="1"/>
              <a:t>chủ</a:t>
            </a:r>
            <a:r>
              <a:rPr lang="en-US" sz="2800" i="1" u="sng" dirty="0"/>
              <a:t> </a:t>
            </a:r>
            <a:r>
              <a:rPr lang="en-US" sz="2800" i="1" u="sng" dirty="0" err="1"/>
              <a:t>quyền</a:t>
            </a:r>
            <a:r>
              <a:rPr lang="en-US" sz="2800" i="1" u="sng" dirty="0"/>
              <a:t>, </a:t>
            </a:r>
            <a:r>
              <a:rPr lang="en-US" sz="2800" i="1" u="sng" dirty="0" err="1"/>
              <a:t>thống</a:t>
            </a:r>
            <a:r>
              <a:rPr lang="en-US" sz="2800" i="1" u="sng" dirty="0"/>
              <a:t> </a:t>
            </a:r>
            <a:r>
              <a:rPr lang="en-US" sz="2800" i="1" u="sng" dirty="0" err="1"/>
              <a:t>nhất</a:t>
            </a:r>
            <a:r>
              <a:rPr lang="en-US" sz="2800" i="1" u="sng" dirty="0"/>
              <a:t> </a:t>
            </a:r>
            <a:r>
              <a:rPr lang="en-US" sz="2800" i="1" u="sng" dirty="0" err="1"/>
              <a:t>và</a:t>
            </a:r>
            <a:r>
              <a:rPr lang="en-US" sz="2800" i="1" u="sng" dirty="0"/>
              <a:t> </a:t>
            </a:r>
            <a:r>
              <a:rPr lang="en-US" sz="2800" i="1" u="sng" dirty="0" err="1"/>
              <a:t>toàn</a:t>
            </a:r>
            <a:r>
              <a:rPr lang="en-US" sz="2800" i="1" u="sng" dirty="0"/>
              <a:t> </a:t>
            </a:r>
            <a:r>
              <a:rPr lang="en-US" sz="2800" i="1" u="sng" dirty="0" err="1"/>
              <a:t>vẹn</a:t>
            </a:r>
            <a:r>
              <a:rPr lang="en-US" sz="2800" i="1" u="sng" dirty="0"/>
              <a:t> </a:t>
            </a:r>
            <a:r>
              <a:rPr lang="en-US" sz="2800" i="1" u="sng" dirty="0" err="1"/>
              <a:t>lãnh</a:t>
            </a:r>
            <a:r>
              <a:rPr lang="en-US" sz="2800" i="1" u="sng" dirty="0"/>
              <a:t> </a:t>
            </a:r>
            <a:r>
              <a:rPr lang="en-US" sz="2800" i="1" u="sng" dirty="0" err="1"/>
              <a:t>thổ</a:t>
            </a:r>
            <a:r>
              <a:rPr lang="en-US" sz="2800" i="1" u="sng" dirty="0"/>
              <a:t>, </a:t>
            </a:r>
            <a:r>
              <a:rPr lang="en-US" sz="2800" i="1" u="sng" dirty="0" err="1"/>
              <a:t>bao</a:t>
            </a:r>
            <a:r>
              <a:rPr lang="en-US" sz="2800" i="1" u="sng" dirty="0"/>
              <a:t> </a:t>
            </a:r>
            <a:r>
              <a:rPr lang="en-US" sz="2800" i="1" u="sng" dirty="0" err="1"/>
              <a:t>gồm</a:t>
            </a:r>
            <a:r>
              <a:rPr lang="en-US" sz="2800" i="1" u="sng" dirty="0"/>
              <a:t> </a:t>
            </a:r>
            <a:r>
              <a:rPr lang="en-US" sz="2800" i="1" u="sng" dirty="0" err="1"/>
              <a:t>đất</a:t>
            </a:r>
            <a:r>
              <a:rPr lang="en-US" sz="2800" i="1" u="sng" dirty="0"/>
              <a:t> </a:t>
            </a:r>
            <a:r>
              <a:rPr lang="en-US" sz="2800" i="1" u="sng" dirty="0" err="1"/>
              <a:t>liền</a:t>
            </a:r>
            <a:r>
              <a:rPr lang="en-US" sz="2800" i="1" u="sng" dirty="0"/>
              <a:t>, </a:t>
            </a:r>
            <a:r>
              <a:rPr lang="en-US" sz="2800" i="1" u="sng" dirty="0" err="1"/>
              <a:t>các</a:t>
            </a:r>
            <a:r>
              <a:rPr lang="en-US" sz="2800" i="1" u="sng" dirty="0"/>
              <a:t> </a:t>
            </a:r>
            <a:r>
              <a:rPr lang="en-US" sz="2800" i="1" u="sng" dirty="0" err="1"/>
              <a:t>hải</a:t>
            </a:r>
            <a:r>
              <a:rPr lang="en-US" sz="2800" i="1" u="sng" dirty="0"/>
              <a:t> </a:t>
            </a:r>
            <a:r>
              <a:rPr lang="en-US" sz="2800" i="1" u="sng" dirty="0" err="1"/>
              <a:t>đảo</a:t>
            </a:r>
            <a:r>
              <a:rPr lang="en-US" sz="2800" i="1" u="sng" dirty="0"/>
              <a:t>, </a:t>
            </a:r>
            <a:r>
              <a:rPr lang="en-US" sz="2800" i="1" u="sng" dirty="0" err="1"/>
              <a:t>vùng</a:t>
            </a:r>
            <a:r>
              <a:rPr lang="en-US" sz="2800" i="1" u="sng" dirty="0"/>
              <a:t> </a:t>
            </a:r>
            <a:r>
              <a:rPr lang="en-US" sz="2800" i="1" u="sng" dirty="0" err="1"/>
              <a:t>biển</a:t>
            </a:r>
            <a:r>
              <a:rPr lang="en-US" sz="2800" i="1" u="sng" dirty="0"/>
              <a:t> </a:t>
            </a:r>
            <a:r>
              <a:rPr lang="en-US" sz="2800" i="1" u="sng" dirty="0" err="1"/>
              <a:t>và</a:t>
            </a:r>
            <a:r>
              <a:rPr lang="en-US" sz="2800" i="1" u="sng" dirty="0"/>
              <a:t> </a:t>
            </a:r>
            <a:r>
              <a:rPr lang="en-US" sz="2800" i="1" u="sng" dirty="0" err="1"/>
              <a:t>vùng</a:t>
            </a:r>
            <a:r>
              <a:rPr lang="en-US" sz="2800" i="1" u="sng" dirty="0"/>
              <a:t> </a:t>
            </a:r>
            <a:r>
              <a:rPr lang="en-US" sz="2800" i="1" u="sng" dirty="0" err="1"/>
              <a:t>trời</a:t>
            </a:r>
            <a:r>
              <a:rPr lang="en-US" sz="2800" i="1" u="sng" dirty="0"/>
              <a:t>"</a:t>
            </a:r>
            <a:r>
              <a:rPr lang="en-US" sz="2800" u="sng" dirty="0"/>
              <a:t> </a:t>
            </a:r>
          </a:p>
          <a:p>
            <a:pPr algn="just">
              <a:spcBef>
                <a:spcPct val="25000"/>
              </a:spcBef>
              <a:spcAft>
                <a:spcPct val="25000"/>
              </a:spcAft>
            </a:pPr>
            <a:endParaRPr lang="en-US" sz="2800" dirty="0"/>
          </a:p>
        </p:txBody>
      </p:sp>
    </p:spTree>
    <p:extLst>
      <p:ext uri="{BB962C8B-B14F-4D97-AF65-F5344CB8AC3E}">
        <p14:creationId xmlns:p14="http://schemas.microsoft.com/office/powerpoint/2010/main" val="13118960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57800" y="76200"/>
            <a:ext cx="3886200" cy="67818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52400" y="76200"/>
            <a:ext cx="4876800" cy="662940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85839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0"/>
            <a:ext cx="8229600" cy="1143000"/>
          </a:xfrm>
        </p:spPr>
        <p:txBody>
          <a:bodyPr>
            <a:noAutofit/>
          </a:bodyPr>
          <a:lstStyle/>
          <a:p>
            <a:pPr algn="l"/>
            <a:r>
              <a:rPr lang="en-US" sz="2800" b="1" i="1" dirty="0"/>
              <a:t>b)  </a:t>
            </a:r>
            <a:r>
              <a:rPr lang="en-US" sz="2800" b="1" i="1" dirty="0" err="1"/>
              <a:t>Nội</a:t>
            </a:r>
            <a:r>
              <a:rPr lang="en-US" sz="2800" b="1" i="1" dirty="0"/>
              <a:t> dung </a:t>
            </a:r>
            <a:r>
              <a:rPr lang="en-US" sz="2800" b="1" i="1" dirty="0" err="1"/>
              <a:t>chủ</a:t>
            </a:r>
            <a:r>
              <a:rPr lang="en-US" sz="2800" b="1" i="1" dirty="0"/>
              <a:t> </a:t>
            </a:r>
            <a:r>
              <a:rPr lang="en-US" sz="2800" b="1" i="1" dirty="0" err="1"/>
              <a:t>quyền</a:t>
            </a:r>
            <a:r>
              <a:rPr lang="en-US" sz="2800" b="1" i="1" dirty="0"/>
              <a:t> </a:t>
            </a:r>
            <a:r>
              <a:rPr lang="en-US" sz="2800" b="1" i="1" dirty="0" err="1"/>
              <a:t>lãnh</a:t>
            </a:r>
            <a:r>
              <a:rPr lang="en-US" sz="2800" b="1" i="1" dirty="0"/>
              <a:t> </a:t>
            </a:r>
            <a:r>
              <a:rPr lang="en-US" sz="2800" b="1" i="1" dirty="0" err="1"/>
              <a:t>thổ</a:t>
            </a:r>
            <a:r>
              <a:rPr lang="en-US" sz="2800" b="1" i="1" dirty="0"/>
              <a:t> </a:t>
            </a:r>
            <a:r>
              <a:rPr lang="en-US" sz="2800" b="1" i="1" dirty="0" err="1"/>
              <a:t>quốc</a:t>
            </a:r>
            <a:r>
              <a:rPr lang="en-US" sz="2800" b="1" i="1" dirty="0"/>
              <a:t> </a:t>
            </a:r>
            <a:r>
              <a:rPr lang="en-US" sz="2800" b="1" i="1" dirty="0" err="1"/>
              <a:t>gia</a:t>
            </a:r>
            <a:r>
              <a:rPr lang="en-US" sz="2800" b="1" i="1" dirty="0"/>
              <a:t>:</a:t>
            </a:r>
            <a:r>
              <a:rPr lang="en-US" sz="2800" dirty="0"/>
              <a:t/>
            </a:r>
            <a:br>
              <a:rPr lang="en-US" sz="2800" dirty="0"/>
            </a:br>
            <a:r>
              <a:rPr lang="en-US" sz="2800" dirty="0"/>
              <a:t> </a:t>
            </a:r>
            <a:r>
              <a:rPr lang="en-US" sz="2800" b="1" dirty="0" err="1"/>
              <a:t>Nội</a:t>
            </a:r>
            <a:r>
              <a:rPr lang="en-US" sz="2800" b="1" dirty="0"/>
              <a:t> dung </a:t>
            </a:r>
            <a:r>
              <a:rPr lang="en-US" sz="2800" b="1" dirty="0" err="1"/>
              <a:t>chủ</a:t>
            </a:r>
            <a:r>
              <a:rPr lang="en-US" sz="2800" b="1" dirty="0"/>
              <a:t> </a:t>
            </a:r>
            <a:r>
              <a:rPr lang="en-US" sz="2800" b="1" dirty="0" err="1"/>
              <a:t>quyền</a:t>
            </a:r>
            <a:r>
              <a:rPr lang="en-US" sz="2800" b="1" dirty="0"/>
              <a:t> </a:t>
            </a:r>
            <a:r>
              <a:rPr lang="en-US" sz="2800" b="1" dirty="0" err="1"/>
              <a:t>lãnh</a:t>
            </a:r>
            <a:r>
              <a:rPr lang="en-US" sz="2800" b="1" dirty="0"/>
              <a:t> </a:t>
            </a:r>
            <a:r>
              <a:rPr lang="en-US" sz="2800" b="1" dirty="0" err="1"/>
              <a:t>thổ</a:t>
            </a:r>
            <a:r>
              <a:rPr lang="en-US" sz="2800" b="1" dirty="0"/>
              <a:t> </a:t>
            </a:r>
            <a:r>
              <a:rPr lang="en-US" sz="2800" b="1" dirty="0" err="1"/>
              <a:t>quốc</a:t>
            </a:r>
            <a:r>
              <a:rPr lang="en-US" sz="2800" b="1" dirty="0"/>
              <a:t> </a:t>
            </a:r>
            <a:r>
              <a:rPr lang="en-US" sz="2800" b="1" dirty="0" err="1"/>
              <a:t>gia</a:t>
            </a:r>
            <a:r>
              <a:rPr lang="en-US" sz="2800" b="1" dirty="0"/>
              <a:t> </a:t>
            </a:r>
            <a:r>
              <a:rPr lang="en-US" sz="2800" b="1" dirty="0" err="1"/>
              <a:t>gồm</a:t>
            </a:r>
            <a:r>
              <a:rPr lang="en-US" sz="2800" b="1" dirty="0"/>
              <a:t>:</a:t>
            </a:r>
            <a:br>
              <a:rPr lang="en-US" sz="2800" b="1" dirty="0"/>
            </a:br>
            <a:r>
              <a:rPr lang="en-US" sz="2800" b="1" dirty="0"/>
              <a:t>  - </a:t>
            </a:r>
            <a:r>
              <a:rPr lang="en-US" sz="2800" b="1" dirty="0" err="1"/>
              <a:t>Quốc</a:t>
            </a:r>
            <a:r>
              <a:rPr lang="en-US" sz="2800" b="1" dirty="0"/>
              <a:t> </a:t>
            </a:r>
            <a:r>
              <a:rPr lang="en-US" sz="2800" b="1" dirty="0" err="1"/>
              <a:t>gia</a:t>
            </a:r>
            <a:r>
              <a:rPr lang="en-US" sz="2800" b="1" dirty="0"/>
              <a:t> </a:t>
            </a:r>
            <a:r>
              <a:rPr lang="en-US" sz="2800" b="1" dirty="0" err="1"/>
              <a:t>có</a:t>
            </a:r>
            <a:r>
              <a:rPr lang="en-US" sz="2800" b="1" dirty="0"/>
              <a:t> </a:t>
            </a:r>
            <a:r>
              <a:rPr lang="en-US" sz="2800" b="1" dirty="0" err="1"/>
              <a:t>quyền</a:t>
            </a:r>
            <a:r>
              <a:rPr lang="en-US" sz="2800" b="1" dirty="0"/>
              <a:t> </a:t>
            </a:r>
            <a:r>
              <a:rPr lang="en-US" sz="2800" b="1" dirty="0" err="1"/>
              <a:t>tự</a:t>
            </a:r>
            <a:r>
              <a:rPr lang="en-US" sz="2800" b="1" dirty="0"/>
              <a:t> do </a:t>
            </a:r>
            <a:r>
              <a:rPr lang="en-US" sz="2800" b="1" dirty="0" err="1"/>
              <a:t>lựa</a:t>
            </a:r>
            <a:r>
              <a:rPr lang="en-US" sz="2800" b="1" dirty="0"/>
              <a:t> </a:t>
            </a:r>
            <a:r>
              <a:rPr lang="en-US" sz="2800" b="1" dirty="0" err="1"/>
              <a:t>chọn</a:t>
            </a:r>
            <a:r>
              <a:rPr lang="en-US" sz="2800" b="1" dirty="0"/>
              <a:t> </a:t>
            </a:r>
            <a:r>
              <a:rPr lang="en-US" sz="2800" b="1" dirty="0" err="1"/>
              <a:t>chế</a:t>
            </a:r>
            <a:r>
              <a:rPr lang="en-US" sz="2800" b="1" dirty="0"/>
              <a:t> </a:t>
            </a:r>
            <a:r>
              <a:rPr lang="en-US" sz="2800" b="1" dirty="0" err="1"/>
              <a:t>độ</a:t>
            </a:r>
            <a:r>
              <a:rPr lang="en-US" sz="2800" b="1" dirty="0"/>
              <a:t> </a:t>
            </a:r>
            <a:r>
              <a:rPr lang="en-US" sz="2800" b="1" dirty="0" err="1"/>
              <a:t>chính</a:t>
            </a:r>
            <a:r>
              <a:rPr lang="en-US" sz="2800" b="1" dirty="0"/>
              <a:t> </a:t>
            </a:r>
            <a:r>
              <a:rPr lang="en-US" sz="2800" b="1" dirty="0" err="1"/>
              <a:t>trị</a:t>
            </a:r>
            <a:r>
              <a:rPr lang="en-US" sz="2800" b="1" dirty="0"/>
              <a:t>, </a:t>
            </a:r>
            <a:r>
              <a:rPr lang="en-US" sz="2800" b="1" dirty="0" err="1"/>
              <a:t>kinh</a:t>
            </a:r>
            <a:r>
              <a:rPr lang="en-US" sz="2800" b="1" dirty="0"/>
              <a:t> </a:t>
            </a:r>
            <a:r>
              <a:rPr lang="en-US" sz="2800" b="1" dirty="0" err="1"/>
              <a:t>tế</a:t>
            </a:r>
            <a:r>
              <a:rPr lang="en-US" sz="2800" b="1" dirty="0"/>
              <a:t>, </a:t>
            </a:r>
            <a:r>
              <a:rPr lang="en-US" sz="2800" b="1" dirty="0" err="1"/>
              <a:t>văn</a:t>
            </a:r>
            <a:r>
              <a:rPr lang="en-US" sz="2800" b="1" dirty="0"/>
              <a:t> </a:t>
            </a:r>
            <a:r>
              <a:rPr lang="en-US" sz="2800" b="1" dirty="0" err="1"/>
              <a:t>hoá</a:t>
            </a:r>
            <a:r>
              <a:rPr lang="en-US" sz="2800" b="1" dirty="0"/>
              <a:t>.</a:t>
            </a:r>
            <a:br>
              <a:rPr lang="en-US" sz="2800" b="1" dirty="0"/>
            </a:br>
            <a:r>
              <a:rPr lang="en-US" sz="2800" b="1" dirty="0"/>
              <a:t>- </a:t>
            </a:r>
            <a:r>
              <a:rPr lang="en-US" sz="2800" b="1" dirty="0" err="1"/>
              <a:t>Quốc</a:t>
            </a:r>
            <a:r>
              <a:rPr lang="en-US" sz="2800" b="1" dirty="0"/>
              <a:t> </a:t>
            </a:r>
            <a:r>
              <a:rPr lang="en-US" sz="2800" b="1" dirty="0" err="1"/>
              <a:t>gia</a:t>
            </a:r>
            <a:r>
              <a:rPr lang="en-US" sz="2800" b="1" dirty="0"/>
              <a:t> </a:t>
            </a:r>
            <a:r>
              <a:rPr lang="en-US" sz="2800" b="1" dirty="0" err="1"/>
              <a:t>có</a:t>
            </a:r>
            <a:r>
              <a:rPr lang="en-US" sz="2800" b="1" dirty="0"/>
              <a:t> </a:t>
            </a:r>
            <a:r>
              <a:rPr lang="en-US" sz="2800" b="1" dirty="0" err="1"/>
              <a:t>quyền</a:t>
            </a:r>
            <a:r>
              <a:rPr lang="en-US" sz="2800" b="1" dirty="0"/>
              <a:t> </a:t>
            </a:r>
            <a:r>
              <a:rPr lang="en-US" sz="2800" b="1" dirty="0" err="1"/>
              <a:t>tự</a:t>
            </a:r>
            <a:r>
              <a:rPr lang="en-US" sz="2800" b="1" dirty="0"/>
              <a:t> do </a:t>
            </a:r>
            <a:r>
              <a:rPr lang="en-US" sz="2800" b="1" dirty="0" err="1"/>
              <a:t>trong</a:t>
            </a:r>
            <a:r>
              <a:rPr lang="en-US" sz="2800" b="1" dirty="0"/>
              <a:t> </a:t>
            </a:r>
            <a:r>
              <a:rPr lang="en-US" sz="2800" b="1" dirty="0" err="1"/>
              <a:t>việc</a:t>
            </a:r>
            <a:r>
              <a:rPr lang="en-US" sz="2800" b="1" dirty="0"/>
              <a:t> </a:t>
            </a:r>
            <a:r>
              <a:rPr lang="en-US" sz="2800" b="1" dirty="0" err="1"/>
              <a:t>lựa</a:t>
            </a:r>
            <a:r>
              <a:rPr lang="en-US" sz="2800" b="1" dirty="0"/>
              <a:t> </a:t>
            </a:r>
            <a:r>
              <a:rPr lang="en-US" sz="2800" b="1" dirty="0" err="1"/>
              <a:t>chọn</a:t>
            </a:r>
            <a:r>
              <a:rPr lang="en-US" sz="2800" b="1" dirty="0"/>
              <a:t> </a:t>
            </a:r>
            <a:r>
              <a:rPr lang="en-US" sz="2800" b="1" dirty="0" err="1"/>
              <a:t>phương</a:t>
            </a:r>
            <a:r>
              <a:rPr lang="en-US" sz="2800" b="1" dirty="0"/>
              <a:t> </a:t>
            </a:r>
            <a:r>
              <a:rPr lang="en-US" sz="2800" b="1" dirty="0" err="1"/>
              <a:t>hướng</a:t>
            </a:r>
            <a:r>
              <a:rPr lang="en-US" sz="2800" b="1" dirty="0"/>
              <a:t> </a:t>
            </a:r>
            <a:r>
              <a:rPr lang="en-US" sz="2800" b="1" dirty="0" err="1"/>
              <a:t>phát</a:t>
            </a:r>
            <a:r>
              <a:rPr lang="en-US" sz="2800" b="1" dirty="0"/>
              <a:t> </a:t>
            </a:r>
            <a:r>
              <a:rPr lang="en-US" sz="2800" b="1" dirty="0" err="1"/>
              <a:t>triển</a:t>
            </a:r>
            <a:r>
              <a:rPr lang="en-US" sz="2800" b="1" dirty="0"/>
              <a:t> </a:t>
            </a:r>
            <a:r>
              <a:rPr lang="en-US" sz="2800" b="1" dirty="0" err="1"/>
              <a:t>đất</a:t>
            </a:r>
            <a:r>
              <a:rPr lang="en-US" sz="2800" b="1" dirty="0"/>
              <a:t> </a:t>
            </a:r>
            <a:r>
              <a:rPr lang="en-US" sz="2800" b="1" dirty="0" err="1"/>
              <a:t>nước</a:t>
            </a:r>
            <a:r>
              <a:rPr lang="en-US" sz="2800" b="1" dirty="0"/>
              <a:t>.</a:t>
            </a:r>
            <a:br>
              <a:rPr lang="en-US" sz="2800" b="1" dirty="0"/>
            </a:br>
            <a:r>
              <a:rPr lang="en-US" sz="2800" dirty="0"/>
              <a:t>  </a:t>
            </a:r>
          </a:p>
        </p:txBody>
      </p:sp>
      <p:sp>
        <p:nvSpPr>
          <p:cNvPr id="4" name="Rectangle 3"/>
          <p:cNvSpPr/>
          <p:nvPr/>
        </p:nvSpPr>
        <p:spPr>
          <a:xfrm>
            <a:off x="304800" y="3048000"/>
            <a:ext cx="4267200" cy="35814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800600" y="3048000"/>
            <a:ext cx="4114800" cy="358140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09597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noAutofit/>
          </a:bodyPr>
          <a:lstStyle/>
          <a:p>
            <a:pPr algn="l"/>
            <a:r>
              <a:rPr lang="en-US" sz="3200" b="1" dirty="0"/>
              <a:t>-  </a:t>
            </a:r>
            <a:r>
              <a:rPr lang="en-US" sz="3200" b="1" dirty="0" err="1"/>
              <a:t>Quốc</a:t>
            </a:r>
            <a:r>
              <a:rPr lang="en-US" sz="3200" b="1" dirty="0"/>
              <a:t> </a:t>
            </a:r>
            <a:r>
              <a:rPr lang="en-US" sz="3200" b="1" dirty="0" err="1"/>
              <a:t>gia</a:t>
            </a:r>
            <a:r>
              <a:rPr lang="en-US" sz="3200" b="1" dirty="0"/>
              <a:t> </a:t>
            </a:r>
            <a:r>
              <a:rPr lang="en-US" sz="3200" b="1" dirty="0" err="1"/>
              <a:t>tự</a:t>
            </a:r>
            <a:r>
              <a:rPr lang="en-US" sz="3200" b="1" dirty="0"/>
              <a:t> </a:t>
            </a:r>
            <a:r>
              <a:rPr lang="en-US" sz="3200" b="1" dirty="0" err="1"/>
              <a:t>quy</a:t>
            </a:r>
            <a:r>
              <a:rPr lang="en-US" sz="3200" b="1" dirty="0"/>
              <a:t> </a:t>
            </a:r>
            <a:r>
              <a:rPr lang="en-US" sz="3200" b="1" dirty="0" err="1"/>
              <a:t>định</a:t>
            </a:r>
            <a:r>
              <a:rPr lang="en-US" sz="3200" b="1" dirty="0"/>
              <a:t> </a:t>
            </a:r>
            <a:r>
              <a:rPr lang="en-US" sz="3200" b="1" dirty="0" err="1"/>
              <a:t>chế</a:t>
            </a:r>
            <a:r>
              <a:rPr lang="en-US" sz="3200" b="1" dirty="0"/>
              <a:t> </a:t>
            </a:r>
            <a:r>
              <a:rPr lang="en-US" sz="3200" b="1" dirty="0" err="1"/>
              <a:t>độ</a:t>
            </a:r>
            <a:r>
              <a:rPr lang="en-US" sz="3200" b="1" dirty="0"/>
              <a:t> </a:t>
            </a:r>
            <a:r>
              <a:rPr lang="en-US" sz="3200" b="1" dirty="0" err="1"/>
              <a:t>pháp</a:t>
            </a:r>
            <a:r>
              <a:rPr lang="en-US" sz="3200" b="1" dirty="0"/>
              <a:t> </a:t>
            </a:r>
            <a:r>
              <a:rPr lang="en-US" sz="3200" b="1" dirty="0" err="1"/>
              <a:t>lý</a:t>
            </a:r>
            <a:r>
              <a:rPr lang="en-US" sz="3200" b="1" dirty="0"/>
              <a:t> </a:t>
            </a:r>
            <a:r>
              <a:rPr lang="en-US" sz="3200" b="1" dirty="0" err="1"/>
              <a:t>đối</a:t>
            </a:r>
            <a:r>
              <a:rPr lang="en-US" sz="3200" b="1" dirty="0"/>
              <a:t> </a:t>
            </a:r>
            <a:r>
              <a:rPr lang="en-US" sz="3200" b="1" dirty="0" err="1"/>
              <a:t>với</a:t>
            </a:r>
            <a:r>
              <a:rPr lang="en-US" sz="3200" b="1" dirty="0"/>
              <a:t> </a:t>
            </a:r>
            <a:r>
              <a:rPr lang="en-US" sz="3200" b="1" dirty="0" err="1"/>
              <a:t>từng</a:t>
            </a:r>
            <a:r>
              <a:rPr lang="en-US" sz="3200" b="1" dirty="0"/>
              <a:t> </a:t>
            </a:r>
            <a:r>
              <a:rPr lang="en-US" sz="3200" b="1" dirty="0" err="1"/>
              <a:t>vùng</a:t>
            </a:r>
            <a:r>
              <a:rPr lang="en-US" sz="3200" b="1" dirty="0"/>
              <a:t> </a:t>
            </a:r>
            <a:r>
              <a:rPr lang="en-US" sz="3200" b="1" dirty="0" err="1"/>
              <a:t>lãnh</a:t>
            </a:r>
            <a:r>
              <a:rPr lang="en-US" sz="3200" b="1" dirty="0"/>
              <a:t> </a:t>
            </a:r>
            <a:r>
              <a:rPr lang="en-US" sz="3200" b="1" dirty="0" err="1"/>
              <a:t>thổ</a:t>
            </a:r>
            <a:r>
              <a:rPr lang="en-US" sz="3200" b="1" dirty="0"/>
              <a:t> </a:t>
            </a:r>
            <a:r>
              <a:rPr lang="en-US" sz="3200" b="1" dirty="0" err="1"/>
              <a:t>quốc</a:t>
            </a:r>
            <a:r>
              <a:rPr lang="en-US" sz="3200" b="1" dirty="0"/>
              <a:t> </a:t>
            </a:r>
            <a:r>
              <a:rPr lang="en-US" sz="3200" b="1" dirty="0" err="1"/>
              <a:t>gia</a:t>
            </a:r>
            <a:r>
              <a:rPr lang="en-US" sz="3200" b="1" dirty="0"/>
              <a:t>.</a:t>
            </a:r>
            <a:br>
              <a:rPr lang="en-US" sz="3200" b="1" dirty="0"/>
            </a:br>
            <a:r>
              <a:rPr lang="en-US" sz="3200" b="1" dirty="0"/>
              <a:t>- </a:t>
            </a:r>
            <a:r>
              <a:rPr lang="en-US" sz="3200" b="1" dirty="0" err="1"/>
              <a:t>Quốc</a:t>
            </a:r>
            <a:r>
              <a:rPr lang="en-US" sz="3200" b="1" dirty="0"/>
              <a:t> </a:t>
            </a:r>
            <a:r>
              <a:rPr lang="en-US" sz="3200" b="1" dirty="0" err="1"/>
              <a:t>gia</a:t>
            </a:r>
            <a:r>
              <a:rPr lang="en-US" sz="3200" b="1" dirty="0"/>
              <a:t> </a:t>
            </a:r>
            <a:r>
              <a:rPr lang="en-US" sz="3200" b="1" dirty="0" err="1"/>
              <a:t>có</a:t>
            </a:r>
            <a:r>
              <a:rPr lang="en-US" sz="3200" b="1" dirty="0"/>
              <a:t> </a:t>
            </a:r>
            <a:r>
              <a:rPr lang="en-US" sz="3200" b="1" dirty="0" err="1"/>
              <a:t>quyền</a:t>
            </a:r>
            <a:r>
              <a:rPr lang="en-US" sz="3200" b="1" dirty="0"/>
              <a:t> </a:t>
            </a:r>
            <a:r>
              <a:rPr lang="en-US" sz="3200" b="1" dirty="0" err="1"/>
              <a:t>sở</a:t>
            </a:r>
            <a:r>
              <a:rPr lang="en-US" sz="3200" b="1" dirty="0"/>
              <a:t> </a:t>
            </a:r>
            <a:r>
              <a:rPr lang="en-US" sz="3200" b="1" dirty="0" err="1"/>
              <a:t>hữu</a:t>
            </a:r>
            <a:r>
              <a:rPr lang="en-US" sz="3200" b="1" dirty="0"/>
              <a:t> </a:t>
            </a:r>
            <a:r>
              <a:rPr lang="en-US" sz="3200" b="1" dirty="0" err="1"/>
              <a:t>hoàn</a:t>
            </a:r>
            <a:r>
              <a:rPr lang="en-US" sz="3200" b="1" dirty="0"/>
              <a:t> </a:t>
            </a:r>
            <a:r>
              <a:rPr lang="en-US" sz="3200" b="1" dirty="0" err="1"/>
              <a:t>toàn</a:t>
            </a:r>
            <a:r>
              <a:rPr lang="en-US" sz="3200" b="1" dirty="0"/>
              <a:t> </a:t>
            </a:r>
            <a:r>
              <a:rPr lang="en-US" sz="3200" b="1" dirty="0" err="1"/>
              <a:t>đối</a:t>
            </a:r>
            <a:r>
              <a:rPr lang="en-US" sz="3200" b="1" dirty="0"/>
              <a:t> </a:t>
            </a:r>
            <a:r>
              <a:rPr lang="en-US" sz="3200" b="1" dirty="0" err="1"/>
              <a:t>với</a:t>
            </a:r>
            <a:r>
              <a:rPr lang="en-US" sz="3200" b="1" dirty="0"/>
              <a:t> </a:t>
            </a:r>
            <a:r>
              <a:rPr lang="en-US" sz="3200" b="1" dirty="0" err="1"/>
              <a:t>tất</a:t>
            </a:r>
            <a:r>
              <a:rPr lang="en-US" sz="3200" b="1" dirty="0"/>
              <a:t> </a:t>
            </a:r>
            <a:r>
              <a:rPr lang="en-US" sz="3200" b="1" dirty="0" err="1"/>
              <a:t>cả</a:t>
            </a:r>
            <a:r>
              <a:rPr lang="en-US" sz="3200" b="1" dirty="0"/>
              <a:t> </a:t>
            </a:r>
            <a:r>
              <a:rPr lang="en-US" sz="3200" b="1" dirty="0" err="1"/>
              <a:t>tài</a:t>
            </a:r>
            <a:r>
              <a:rPr lang="en-US" sz="3200" b="1" dirty="0"/>
              <a:t> </a:t>
            </a:r>
            <a:r>
              <a:rPr lang="en-US" sz="3200" b="1" dirty="0" err="1"/>
              <a:t>nguyên</a:t>
            </a:r>
            <a:r>
              <a:rPr lang="en-US" sz="3200" b="1" dirty="0"/>
              <a:t> </a:t>
            </a:r>
            <a:r>
              <a:rPr lang="en-US" sz="3200" b="1" dirty="0" err="1"/>
              <a:t>thiên</a:t>
            </a:r>
            <a:r>
              <a:rPr lang="en-US" sz="3200" b="1" dirty="0"/>
              <a:t> </a:t>
            </a:r>
            <a:r>
              <a:rPr lang="en-US" sz="3200" b="1" dirty="0" err="1"/>
              <a:t>nhiên</a:t>
            </a:r>
            <a:r>
              <a:rPr lang="en-US" sz="3200" b="1" dirty="0"/>
              <a:t> </a:t>
            </a:r>
            <a:r>
              <a:rPr lang="en-US" sz="3200" b="1" dirty="0" err="1"/>
              <a:t>trong</a:t>
            </a:r>
            <a:r>
              <a:rPr lang="en-US" sz="3200" b="1" dirty="0"/>
              <a:t> </a:t>
            </a:r>
            <a:r>
              <a:rPr lang="en-US" sz="3200" b="1" dirty="0" err="1"/>
              <a:t>lãnh</a:t>
            </a:r>
            <a:r>
              <a:rPr lang="en-US" sz="3200" b="1" dirty="0"/>
              <a:t> </a:t>
            </a:r>
            <a:r>
              <a:rPr lang="en-US" sz="3200" b="1" dirty="0" err="1"/>
              <a:t>thổ</a:t>
            </a:r>
            <a:r>
              <a:rPr lang="en-US" sz="3200" b="1" dirty="0"/>
              <a:t> </a:t>
            </a:r>
            <a:r>
              <a:rPr lang="en-US" sz="3200" b="1" dirty="0" err="1"/>
              <a:t>của</a:t>
            </a:r>
            <a:r>
              <a:rPr lang="en-US" sz="3200" b="1" dirty="0"/>
              <a:t> </a:t>
            </a:r>
            <a:r>
              <a:rPr lang="en-US" sz="3200" b="1" dirty="0" err="1"/>
              <a:t>mình</a:t>
            </a:r>
            <a:r>
              <a:rPr lang="en-US" sz="3200" b="1" dirty="0"/>
              <a:t>.</a:t>
            </a:r>
            <a:br>
              <a:rPr lang="en-US" sz="3200" b="1" dirty="0"/>
            </a:br>
            <a:endParaRPr lang="en-US" sz="3200" dirty="0"/>
          </a:p>
        </p:txBody>
      </p:sp>
      <p:sp>
        <p:nvSpPr>
          <p:cNvPr id="4" name="Rectangle 3"/>
          <p:cNvSpPr/>
          <p:nvPr/>
        </p:nvSpPr>
        <p:spPr>
          <a:xfrm>
            <a:off x="228600" y="3048000"/>
            <a:ext cx="4648200" cy="35052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953000" y="3048000"/>
            <a:ext cx="4038600" cy="350520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88030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838200"/>
            <a:ext cx="8763000" cy="4031873"/>
          </a:xfrm>
          <a:prstGeom prst="rect">
            <a:avLst/>
          </a:prstGeom>
        </p:spPr>
        <p:txBody>
          <a:bodyPr wrap="square">
            <a:spAutoFit/>
          </a:bodyPr>
          <a:lstStyle/>
          <a:p>
            <a:pPr algn="just"/>
            <a:r>
              <a:rPr lang="en-US" sz="3200" b="1" dirty="0"/>
              <a:t>- </a:t>
            </a:r>
            <a:r>
              <a:rPr lang="en-US" sz="3200" b="1" dirty="0" err="1"/>
              <a:t>Quốc</a:t>
            </a:r>
            <a:r>
              <a:rPr lang="en-US" sz="3200" b="1" dirty="0"/>
              <a:t> </a:t>
            </a:r>
            <a:r>
              <a:rPr lang="en-US" sz="3200" b="1" dirty="0" err="1"/>
              <a:t>gia</a:t>
            </a:r>
            <a:r>
              <a:rPr lang="en-US" sz="3200" b="1" dirty="0"/>
              <a:t> </a:t>
            </a:r>
            <a:r>
              <a:rPr lang="en-US" sz="3200" b="1" dirty="0" err="1"/>
              <a:t>thực</a:t>
            </a:r>
            <a:r>
              <a:rPr lang="en-US" sz="3200" b="1" dirty="0"/>
              <a:t> </a:t>
            </a:r>
            <a:r>
              <a:rPr lang="en-US" sz="3200" b="1" dirty="0" err="1"/>
              <a:t>hiện</a:t>
            </a:r>
            <a:r>
              <a:rPr lang="en-US" sz="3200" b="1" dirty="0"/>
              <a:t> </a:t>
            </a:r>
            <a:r>
              <a:rPr lang="en-US" sz="3200" b="1" dirty="0" err="1"/>
              <a:t>quyền</a:t>
            </a:r>
            <a:r>
              <a:rPr lang="en-US" sz="3200" b="1" dirty="0"/>
              <a:t> </a:t>
            </a:r>
            <a:r>
              <a:rPr lang="en-US" sz="3200" b="1" dirty="0" err="1"/>
              <a:t>tài</a:t>
            </a:r>
            <a:r>
              <a:rPr lang="en-US" sz="3200" b="1" dirty="0"/>
              <a:t> </a:t>
            </a:r>
            <a:r>
              <a:rPr lang="en-US" sz="3200" b="1" dirty="0" err="1"/>
              <a:t>phán</a:t>
            </a:r>
            <a:r>
              <a:rPr lang="en-US" sz="3200" b="1" dirty="0"/>
              <a:t> (</a:t>
            </a:r>
            <a:r>
              <a:rPr lang="en-US" sz="3200" b="1" dirty="0" err="1"/>
              <a:t>quyền</a:t>
            </a:r>
            <a:r>
              <a:rPr lang="en-US" sz="3200" b="1" dirty="0"/>
              <a:t> </a:t>
            </a:r>
            <a:r>
              <a:rPr lang="en-US" sz="3200" b="1" dirty="0" err="1"/>
              <a:t>xét</a:t>
            </a:r>
            <a:r>
              <a:rPr lang="en-US" sz="3200" b="1" dirty="0"/>
              <a:t> </a:t>
            </a:r>
            <a:r>
              <a:rPr lang="en-US" sz="3200" b="1" dirty="0" err="1"/>
              <a:t>xử</a:t>
            </a:r>
            <a:r>
              <a:rPr lang="en-US" sz="3200" b="1" dirty="0"/>
              <a:t>) </a:t>
            </a:r>
            <a:r>
              <a:rPr lang="en-US" sz="3200" b="1" dirty="0" err="1"/>
              <a:t>đối</a:t>
            </a:r>
            <a:r>
              <a:rPr lang="en-US" sz="3200" b="1" dirty="0"/>
              <a:t> </a:t>
            </a:r>
            <a:r>
              <a:rPr lang="en-US" sz="3200" b="1" dirty="0" err="1"/>
              <a:t>với</a:t>
            </a:r>
            <a:r>
              <a:rPr lang="en-US" sz="3200" b="1" dirty="0"/>
              <a:t> </a:t>
            </a:r>
            <a:r>
              <a:rPr lang="en-US" sz="3200" b="1" dirty="0" err="1"/>
              <a:t>mọi</a:t>
            </a:r>
            <a:r>
              <a:rPr lang="en-US" sz="3200" b="1" dirty="0"/>
              <a:t> </a:t>
            </a:r>
            <a:r>
              <a:rPr lang="en-US" sz="3200" b="1" dirty="0" err="1"/>
              <a:t>công</a:t>
            </a:r>
            <a:r>
              <a:rPr lang="en-US" sz="3200" b="1" dirty="0"/>
              <a:t> </a:t>
            </a:r>
            <a:r>
              <a:rPr lang="en-US" sz="3200" b="1" dirty="0" err="1"/>
              <a:t>dân</a:t>
            </a:r>
            <a:r>
              <a:rPr lang="en-US" sz="3200" b="1" dirty="0"/>
              <a:t>, </a:t>
            </a:r>
            <a:r>
              <a:rPr lang="en-US" sz="3200" b="1" dirty="0" err="1"/>
              <a:t>tổ</a:t>
            </a:r>
            <a:r>
              <a:rPr lang="en-US" sz="3200" b="1" dirty="0"/>
              <a:t> </a:t>
            </a:r>
            <a:r>
              <a:rPr lang="en-US" sz="3200" b="1" dirty="0" err="1"/>
              <a:t>chức</a:t>
            </a:r>
            <a:r>
              <a:rPr lang="en-US" sz="3200" b="1" dirty="0"/>
              <a:t>, </a:t>
            </a:r>
            <a:r>
              <a:rPr lang="en-US" sz="3200" b="1" dirty="0" err="1"/>
              <a:t>kể</a:t>
            </a:r>
            <a:r>
              <a:rPr lang="en-US" sz="3200" b="1" dirty="0"/>
              <a:t> </a:t>
            </a:r>
            <a:r>
              <a:rPr lang="en-US" sz="3200" b="1" dirty="0" err="1"/>
              <a:t>cả</a:t>
            </a:r>
            <a:r>
              <a:rPr lang="en-US" sz="3200" b="1" dirty="0"/>
              <a:t> </a:t>
            </a:r>
            <a:r>
              <a:rPr lang="en-US" sz="3200" b="1" dirty="0" err="1"/>
              <a:t>các</a:t>
            </a:r>
            <a:r>
              <a:rPr lang="en-US" sz="3200" b="1" dirty="0"/>
              <a:t> </a:t>
            </a:r>
            <a:r>
              <a:rPr lang="en-US" sz="3200" b="1" dirty="0" err="1"/>
              <a:t>cá</a:t>
            </a:r>
            <a:r>
              <a:rPr lang="en-US" sz="3200" b="1" dirty="0"/>
              <a:t> </a:t>
            </a:r>
            <a:r>
              <a:rPr lang="en-US" sz="3200" b="1" dirty="0" err="1"/>
              <a:t>nhân</a:t>
            </a:r>
            <a:r>
              <a:rPr lang="en-US" sz="3200" b="1" dirty="0"/>
              <a:t>, </a:t>
            </a:r>
            <a:r>
              <a:rPr lang="en-US" sz="3200" b="1" dirty="0" err="1"/>
              <a:t>tổ</a:t>
            </a:r>
            <a:r>
              <a:rPr lang="en-US" sz="3200" b="1" dirty="0"/>
              <a:t> </a:t>
            </a:r>
            <a:r>
              <a:rPr lang="en-US" sz="3200" b="1" dirty="0" err="1"/>
              <a:t>chức</a:t>
            </a:r>
            <a:r>
              <a:rPr lang="en-US" sz="3200" b="1" dirty="0"/>
              <a:t> </a:t>
            </a:r>
            <a:r>
              <a:rPr lang="en-US" sz="3200" b="1" dirty="0" err="1"/>
              <a:t>nước</a:t>
            </a:r>
            <a:r>
              <a:rPr lang="en-US" sz="3200" b="1" dirty="0"/>
              <a:t> </a:t>
            </a:r>
            <a:r>
              <a:rPr lang="en-US" sz="3200" b="1" dirty="0" err="1"/>
              <a:t>ngoài</a:t>
            </a:r>
            <a:r>
              <a:rPr lang="en-US" sz="3200" b="1" dirty="0"/>
              <a:t> ở </a:t>
            </a:r>
            <a:r>
              <a:rPr lang="en-US" sz="3200" b="1" dirty="0" err="1"/>
              <a:t>trong</a:t>
            </a:r>
            <a:r>
              <a:rPr lang="en-US" sz="3200" b="1" dirty="0"/>
              <a:t> </a:t>
            </a:r>
            <a:r>
              <a:rPr lang="en-US" sz="3200" b="1" dirty="0" err="1"/>
              <a:t>phạm</a:t>
            </a:r>
            <a:r>
              <a:rPr lang="en-US" sz="3200" b="1" dirty="0"/>
              <a:t> vi </a:t>
            </a:r>
            <a:r>
              <a:rPr lang="en-US" sz="3200" b="1" dirty="0" err="1"/>
              <a:t>lãnh</a:t>
            </a:r>
            <a:r>
              <a:rPr lang="en-US" sz="3200" b="1" dirty="0"/>
              <a:t> </a:t>
            </a:r>
            <a:r>
              <a:rPr lang="en-US" sz="3200" b="1" dirty="0" err="1"/>
              <a:t>thổ</a:t>
            </a:r>
            <a:r>
              <a:rPr lang="en-US" sz="3200" b="1" dirty="0"/>
              <a:t> </a:t>
            </a:r>
            <a:r>
              <a:rPr lang="en-US" sz="3200" b="1" dirty="0" err="1"/>
              <a:t>quốc</a:t>
            </a:r>
            <a:r>
              <a:rPr lang="en-US" sz="3200" b="1" dirty="0"/>
              <a:t> </a:t>
            </a:r>
            <a:r>
              <a:rPr lang="en-US" sz="3200" b="1" dirty="0" err="1"/>
              <a:t>gia</a:t>
            </a:r>
            <a:r>
              <a:rPr lang="en-US" sz="3200" b="1" dirty="0"/>
              <a:t>.</a:t>
            </a:r>
          </a:p>
          <a:p>
            <a:pPr algn="just"/>
            <a:r>
              <a:rPr lang="en-US" sz="3200" b="1" dirty="0"/>
              <a:t>- </a:t>
            </a:r>
            <a:r>
              <a:rPr lang="en-US" sz="3200" b="1" dirty="0" err="1"/>
              <a:t>Quốc</a:t>
            </a:r>
            <a:r>
              <a:rPr lang="en-US" sz="3200" b="1" dirty="0"/>
              <a:t> </a:t>
            </a:r>
            <a:r>
              <a:rPr lang="en-US" sz="3200" b="1" dirty="0" err="1"/>
              <a:t>gia</a:t>
            </a:r>
            <a:r>
              <a:rPr lang="en-US" sz="3200" b="1" dirty="0"/>
              <a:t> </a:t>
            </a:r>
            <a:r>
              <a:rPr lang="en-US" sz="3200" b="1" dirty="0" err="1"/>
              <a:t>có</a:t>
            </a:r>
            <a:r>
              <a:rPr lang="en-US" sz="3200" b="1" dirty="0"/>
              <a:t> </a:t>
            </a:r>
            <a:r>
              <a:rPr lang="en-US" sz="3200" b="1" dirty="0" err="1"/>
              <a:t>quyền</a:t>
            </a:r>
            <a:r>
              <a:rPr lang="en-US" sz="3200" b="1" dirty="0"/>
              <a:t> </a:t>
            </a:r>
            <a:r>
              <a:rPr lang="en-US" sz="3200" b="1" dirty="0" err="1"/>
              <a:t>áp</a:t>
            </a:r>
            <a:r>
              <a:rPr lang="en-US" sz="3200" b="1" dirty="0"/>
              <a:t> </a:t>
            </a:r>
            <a:r>
              <a:rPr lang="en-US" sz="3200" b="1" dirty="0" err="1"/>
              <a:t>dụng</a:t>
            </a:r>
            <a:r>
              <a:rPr lang="en-US" sz="3200" b="1" dirty="0"/>
              <a:t> </a:t>
            </a:r>
            <a:r>
              <a:rPr lang="en-US" sz="3200" b="1" dirty="0" err="1"/>
              <a:t>các</a:t>
            </a:r>
            <a:r>
              <a:rPr lang="en-US" sz="3200" b="1" dirty="0"/>
              <a:t> </a:t>
            </a:r>
            <a:r>
              <a:rPr lang="en-US" sz="3200" b="1" dirty="0" err="1"/>
              <a:t>biện</a:t>
            </a:r>
            <a:r>
              <a:rPr lang="en-US" sz="3200" b="1" dirty="0"/>
              <a:t> </a:t>
            </a:r>
            <a:r>
              <a:rPr lang="en-US" sz="3200" b="1" dirty="0" err="1"/>
              <a:t>pháp</a:t>
            </a:r>
            <a:r>
              <a:rPr lang="en-US" sz="3200" b="1" dirty="0"/>
              <a:t> </a:t>
            </a:r>
            <a:r>
              <a:rPr lang="en-US" sz="3200" b="1" dirty="0" err="1"/>
              <a:t>cưỡng</a:t>
            </a:r>
            <a:r>
              <a:rPr lang="en-US" sz="3200" b="1" dirty="0"/>
              <a:t> </a:t>
            </a:r>
            <a:r>
              <a:rPr lang="en-US" sz="3200" b="1" dirty="0" err="1"/>
              <a:t>chế</a:t>
            </a:r>
            <a:r>
              <a:rPr lang="en-US" sz="3200" b="1" dirty="0"/>
              <a:t> </a:t>
            </a:r>
            <a:r>
              <a:rPr lang="en-US" sz="3200" b="1" dirty="0" err="1"/>
              <a:t>thích</a:t>
            </a:r>
            <a:r>
              <a:rPr lang="en-US" sz="3200" b="1" dirty="0"/>
              <a:t> </a:t>
            </a:r>
            <a:r>
              <a:rPr lang="en-US" sz="3200" b="1" dirty="0" err="1"/>
              <a:t>hợp</a:t>
            </a:r>
            <a:r>
              <a:rPr lang="en-US" sz="3200" b="1" dirty="0"/>
              <a:t>...</a:t>
            </a:r>
          </a:p>
          <a:p>
            <a:pPr algn="just"/>
            <a:r>
              <a:rPr lang="en-US" sz="3200" b="1" dirty="0"/>
              <a:t>- </a:t>
            </a:r>
            <a:r>
              <a:rPr lang="en-US" sz="3200" b="1" dirty="0" err="1"/>
              <a:t>Quốc</a:t>
            </a:r>
            <a:r>
              <a:rPr lang="en-US" sz="3200" b="1" dirty="0"/>
              <a:t> </a:t>
            </a:r>
            <a:r>
              <a:rPr lang="en-US" sz="3200" b="1" dirty="0" err="1"/>
              <a:t>gia</a:t>
            </a:r>
            <a:r>
              <a:rPr lang="en-US" sz="3200" b="1" dirty="0"/>
              <a:t> </a:t>
            </a:r>
            <a:r>
              <a:rPr lang="en-US" sz="3200" b="1" dirty="0" err="1"/>
              <a:t>có</a:t>
            </a:r>
            <a:r>
              <a:rPr lang="en-US" sz="3200" b="1" dirty="0"/>
              <a:t> </a:t>
            </a:r>
            <a:r>
              <a:rPr lang="en-US" sz="3200" b="1" dirty="0" err="1"/>
              <a:t>quyền</a:t>
            </a:r>
            <a:r>
              <a:rPr lang="en-US" sz="3200" b="1" dirty="0"/>
              <a:t> </a:t>
            </a:r>
            <a:r>
              <a:rPr lang="en-US" sz="3200" b="1" dirty="0" err="1"/>
              <a:t>và</a:t>
            </a:r>
            <a:r>
              <a:rPr lang="en-US" sz="3200" b="1" dirty="0"/>
              <a:t> </a:t>
            </a:r>
            <a:r>
              <a:rPr lang="en-US" sz="3200" b="1" dirty="0" err="1"/>
              <a:t>nghĩa</a:t>
            </a:r>
            <a:r>
              <a:rPr lang="en-US" sz="3200" b="1" dirty="0"/>
              <a:t> </a:t>
            </a:r>
            <a:r>
              <a:rPr lang="en-US" sz="3200" b="1" dirty="0" err="1"/>
              <a:t>vụ</a:t>
            </a:r>
            <a:r>
              <a:rPr lang="en-US" sz="3200" b="1" dirty="0"/>
              <a:t> </a:t>
            </a:r>
            <a:r>
              <a:rPr lang="en-US" sz="3200" b="1" dirty="0" err="1"/>
              <a:t>bảo</a:t>
            </a:r>
            <a:r>
              <a:rPr lang="en-US" sz="3200" b="1" dirty="0"/>
              <a:t> </a:t>
            </a:r>
            <a:r>
              <a:rPr lang="en-US" sz="3200" b="1" dirty="0" err="1"/>
              <a:t>vệ</a:t>
            </a:r>
            <a:r>
              <a:rPr lang="en-US" sz="3200" b="1" dirty="0"/>
              <a:t>, </a:t>
            </a:r>
            <a:r>
              <a:rPr lang="en-US" sz="3200" b="1" dirty="0" err="1"/>
              <a:t>cải</a:t>
            </a:r>
            <a:r>
              <a:rPr lang="en-US" sz="3200" b="1" dirty="0"/>
              <a:t> </a:t>
            </a:r>
            <a:r>
              <a:rPr lang="en-US" sz="3200" b="1" dirty="0" err="1"/>
              <a:t>tạo</a:t>
            </a:r>
            <a:r>
              <a:rPr lang="en-US" sz="3200" b="1" dirty="0"/>
              <a:t> </a:t>
            </a:r>
            <a:r>
              <a:rPr lang="en-US" sz="3200" b="1" dirty="0" err="1"/>
              <a:t>lãnh</a:t>
            </a:r>
            <a:r>
              <a:rPr lang="en-US" sz="3200" b="1" dirty="0"/>
              <a:t> </a:t>
            </a:r>
            <a:r>
              <a:rPr lang="en-US" sz="3200" b="1" dirty="0" err="1"/>
              <a:t>thổ</a:t>
            </a:r>
            <a:r>
              <a:rPr lang="en-US" sz="3200" b="1" dirty="0"/>
              <a:t> </a:t>
            </a:r>
            <a:r>
              <a:rPr lang="en-US" sz="3200" b="1" dirty="0" err="1"/>
              <a:t>quốc</a:t>
            </a:r>
            <a:r>
              <a:rPr lang="en-US" sz="3200" b="1" dirty="0"/>
              <a:t> </a:t>
            </a:r>
            <a:r>
              <a:rPr lang="en-US" sz="3200" b="1" dirty="0" err="1"/>
              <a:t>gia</a:t>
            </a:r>
            <a:r>
              <a:rPr lang="en-US" sz="3200" b="1" dirty="0"/>
              <a:t>.</a:t>
            </a:r>
            <a:endParaRPr lang="en-US" sz="3200" dirty="0"/>
          </a:p>
        </p:txBody>
      </p:sp>
    </p:spTree>
    <p:extLst>
      <p:ext uri="{BB962C8B-B14F-4D97-AF65-F5344CB8AC3E}">
        <p14:creationId xmlns:p14="http://schemas.microsoft.com/office/powerpoint/2010/main" val="18629035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38600" y="120747"/>
            <a:ext cx="4876800" cy="65532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52400" y="181707"/>
            <a:ext cx="2971800" cy="954107"/>
          </a:xfrm>
          <a:prstGeom prst="rect">
            <a:avLst/>
          </a:prstGeom>
          <a:noFill/>
        </p:spPr>
        <p:txBody>
          <a:bodyPr wrap="square" rtlCol="0">
            <a:spAutoFit/>
          </a:bodyPr>
          <a:lstStyle/>
          <a:p>
            <a:r>
              <a:rPr lang="en-US" sz="2800" b="1" dirty="0" err="1" smtClean="0">
                <a:solidFill>
                  <a:srgbClr val="FF0000"/>
                </a:solidFill>
              </a:rPr>
              <a:t>Trung</a:t>
            </a:r>
            <a:r>
              <a:rPr lang="en-US" sz="2800" b="1" dirty="0" smtClean="0">
                <a:solidFill>
                  <a:srgbClr val="FF0000"/>
                </a:solidFill>
              </a:rPr>
              <a:t> </a:t>
            </a:r>
            <a:r>
              <a:rPr lang="en-US" sz="2800" b="1" dirty="0" err="1">
                <a:solidFill>
                  <a:srgbClr val="FF0000"/>
                </a:solidFill>
              </a:rPr>
              <a:t>Q</a:t>
            </a:r>
            <a:r>
              <a:rPr lang="en-US" sz="2800" b="1" dirty="0" err="1" smtClean="0">
                <a:solidFill>
                  <a:srgbClr val="FF0000"/>
                </a:solidFill>
              </a:rPr>
              <a:t>uốc</a:t>
            </a:r>
            <a:endParaRPr lang="en-US" sz="2800" b="1" dirty="0" smtClean="0">
              <a:solidFill>
                <a:srgbClr val="FF0000"/>
              </a:solidFill>
            </a:endParaRPr>
          </a:p>
          <a:p>
            <a:endParaRPr lang="en-US" sz="2800" b="1" dirty="0">
              <a:solidFill>
                <a:srgbClr val="FF0000"/>
              </a:solidFill>
            </a:endParaRPr>
          </a:p>
        </p:txBody>
      </p:sp>
      <p:sp>
        <p:nvSpPr>
          <p:cNvPr id="8" name="TextBox 7"/>
          <p:cNvSpPr txBox="1"/>
          <p:nvPr/>
        </p:nvSpPr>
        <p:spPr>
          <a:xfrm>
            <a:off x="609600" y="2819400"/>
            <a:ext cx="2057400" cy="646331"/>
          </a:xfrm>
          <a:prstGeom prst="rect">
            <a:avLst/>
          </a:prstGeom>
          <a:noFill/>
        </p:spPr>
        <p:txBody>
          <a:bodyPr wrap="square" rtlCol="0">
            <a:spAutoFit/>
          </a:bodyPr>
          <a:lstStyle/>
          <a:p>
            <a:r>
              <a:rPr lang="en-US" sz="3600" b="1" dirty="0" err="1" smtClean="0">
                <a:solidFill>
                  <a:srgbClr val="002060"/>
                </a:solidFill>
              </a:rPr>
              <a:t>Lào</a:t>
            </a:r>
            <a:r>
              <a:rPr lang="en-US" sz="3600" b="1" dirty="0" smtClean="0">
                <a:solidFill>
                  <a:srgbClr val="002060"/>
                </a:solidFill>
              </a:rPr>
              <a:t> </a:t>
            </a:r>
            <a:endParaRPr lang="en-US" sz="3600" b="1" dirty="0">
              <a:solidFill>
                <a:srgbClr val="002060"/>
              </a:solidFill>
            </a:endParaRPr>
          </a:p>
        </p:txBody>
      </p:sp>
      <p:sp>
        <p:nvSpPr>
          <p:cNvPr id="9" name="TextBox 8"/>
          <p:cNvSpPr txBox="1"/>
          <p:nvPr/>
        </p:nvSpPr>
        <p:spPr>
          <a:xfrm>
            <a:off x="533400" y="5181600"/>
            <a:ext cx="2743200" cy="646331"/>
          </a:xfrm>
          <a:prstGeom prst="rect">
            <a:avLst/>
          </a:prstGeom>
          <a:noFill/>
        </p:spPr>
        <p:txBody>
          <a:bodyPr wrap="square" rtlCol="0">
            <a:spAutoFit/>
          </a:bodyPr>
          <a:lstStyle/>
          <a:p>
            <a:r>
              <a:rPr lang="en-US" sz="3600" b="1" dirty="0" err="1">
                <a:solidFill>
                  <a:schemeClr val="accent5">
                    <a:lumMod val="75000"/>
                  </a:schemeClr>
                </a:solidFill>
              </a:rPr>
              <a:t>C</a:t>
            </a:r>
            <a:r>
              <a:rPr lang="en-US" sz="3600" b="1" dirty="0" err="1" smtClean="0">
                <a:solidFill>
                  <a:schemeClr val="accent5">
                    <a:lumMod val="75000"/>
                  </a:schemeClr>
                </a:solidFill>
              </a:rPr>
              <a:t>ampuchia</a:t>
            </a:r>
            <a:endParaRPr lang="en-US" sz="3600" b="1" dirty="0">
              <a:solidFill>
                <a:schemeClr val="accent5">
                  <a:lumMod val="75000"/>
                </a:schemeClr>
              </a:solidFill>
            </a:endParaRPr>
          </a:p>
        </p:txBody>
      </p:sp>
      <p:cxnSp>
        <p:nvCxnSpPr>
          <p:cNvPr id="11" name="Elbow Connector 10"/>
          <p:cNvCxnSpPr/>
          <p:nvPr/>
        </p:nvCxnSpPr>
        <p:spPr>
          <a:xfrm flipV="1">
            <a:off x="2209800" y="181708"/>
            <a:ext cx="3124200" cy="477052"/>
          </a:xfrm>
          <a:prstGeom prst="bentConnector3">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1638300" y="1905000"/>
            <a:ext cx="3543300" cy="123756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0" name="Elbow Connector 19"/>
          <p:cNvCxnSpPr/>
          <p:nvPr/>
        </p:nvCxnSpPr>
        <p:spPr>
          <a:xfrm flipV="1">
            <a:off x="2819400" y="3828365"/>
            <a:ext cx="2514600" cy="1676400"/>
          </a:xfrm>
          <a:prstGeom prst="bentConnector3">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72442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fltVal val="0"/>
                                          </p:val>
                                        </p:tav>
                                        <p:tav tm="100000">
                                          <p:val>
                                            <p:strVal val="#ppt_w"/>
                                          </p:val>
                                        </p:tav>
                                      </p:tavLst>
                                    </p:anim>
                                    <p:anim calcmode="lin" valueType="num">
                                      <p:cBhvr>
                                        <p:cTn id="20" dur="1000" fill="hold"/>
                                        <p:tgtEl>
                                          <p:spTgt spid="11"/>
                                        </p:tgtEl>
                                        <p:attrNameLst>
                                          <p:attrName>ppt_h</p:attrName>
                                        </p:attrNameLst>
                                      </p:cBhvr>
                                      <p:tavLst>
                                        <p:tav tm="0">
                                          <p:val>
                                            <p:fltVal val="0"/>
                                          </p:val>
                                        </p:tav>
                                        <p:tav tm="100000">
                                          <p:val>
                                            <p:strVal val="#ppt_h"/>
                                          </p:val>
                                        </p:tav>
                                      </p:tavLst>
                                    </p:anim>
                                    <p:anim calcmode="lin" valueType="num">
                                      <p:cBhvr>
                                        <p:cTn id="21" dur="1000" fill="hold"/>
                                        <p:tgtEl>
                                          <p:spTgt spid="11"/>
                                        </p:tgtEl>
                                        <p:attrNameLst>
                                          <p:attrName>style.rotation</p:attrName>
                                        </p:attrNameLst>
                                      </p:cBhvr>
                                      <p:tavLst>
                                        <p:tav tm="0">
                                          <p:val>
                                            <p:fltVal val="90"/>
                                          </p:val>
                                        </p:tav>
                                        <p:tav tm="100000">
                                          <p:val>
                                            <p:fltVal val="0"/>
                                          </p:val>
                                        </p:tav>
                                      </p:tavLst>
                                    </p:anim>
                                    <p:animEffect transition="in" filter="fade">
                                      <p:cBhvr>
                                        <p:cTn id="22" dur="1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ppt_w</p:attrName>
                                        </p:attrNameLst>
                                      </p:cBhvr>
                                      <p:tavLst>
                                        <p:tav tm="0">
                                          <p:val>
                                            <p:fltVal val="0"/>
                                          </p:val>
                                        </p:tav>
                                        <p:tav tm="100000">
                                          <p:val>
                                            <p:strVal val="#ppt_w"/>
                                          </p:val>
                                        </p:tav>
                                      </p:tavLst>
                                    </p:anim>
                                    <p:anim calcmode="lin" valueType="num">
                                      <p:cBhvr>
                                        <p:cTn id="33" dur="500" fill="hold"/>
                                        <p:tgtEl>
                                          <p:spTgt spid="17"/>
                                        </p:tgtEl>
                                        <p:attrNameLst>
                                          <p:attrName>ppt_h</p:attrName>
                                        </p:attrNameLst>
                                      </p:cBhvr>
                                      <p:tavLst>
                                        <p:tav tm="0">
                                          <p:val>
                                            <p:fltVal val="0"/>
                                          </p:val>
                                        </p:tav>
                                        <p:tav tm="100000">
                                          <p:val>
                                            <p:strVal val="#ppt_h"/>
                                          </p:val>
                                        </p:tav>
                                      </p:tavLst>
                                    </p:anim>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barn(inVertical)">
                                      <p:cBhvr>
                                        <p:cTn id="4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solidFill>
                  <a:srgbClr val="FF0000"/>
                </a:solidFill>
              </a:rPr>
              <a:t>Cấu</a:t>
            </a:r>
            <a:r>
              <a:rPr lang="en-US" b="1" dirty="0" smtClean="0">
                <a:solidFill>
                  <a:srgbClr val="FF0000"/>
                </a:solidFill>
              </a:rPr>
              <a:t> </a:t>
            </a:r>
            <a:r>
              <a:rPr lang="en-US" b="1" dirty="0" err="1" smtClean="0">
                <a:solidFill>
                  <a:srgbClr val="FF0000"/>
                </a:solidFill>
              </a:rPr>
              <a:t>trúc</a:t>
            </a:r>
            <a:r>
              <a:rPr lang="en-US" b="1" dirty="0" smtClean="0">
                <a:solidFill>
                  <a:srgbClr val="FF0000"/>
                </a:solidFill>
              </a:rPr>
              <a:t> </a:t>
            </a:r>
            <a:r>
              <a:rPr lang="en-US" b="1" dirty="0" err="1" smtClean="0">
                <a:solidFill>
                  <a:srgbClr val="FF0000"/>
                </a:solidFill>
              </a:rPr>
              <a:t>nội</a:t>
            </a:r>
            <a:r>
              <a:rPr lang="en-US" b="1" dirty="0" smtClean="0">
                <a:solidFill>
                  <a:srgbClr val="FF0000"/>
                </a:solidFill>
              </a:rPr>
              <a:t> dung.</a:t>
            </a:r>
            <a:r>
              <a:rPr lang="en-US" dirty="0" smtClean="0">
                <a:solidFill>
                  <a:srgbClr val="FF0000"/>
                </a:solidFill>
              </a:rPr>
              <a:t/>
            </a:r>
            <a:br>
              <a:rPr lang="en-US" dirty="0" smtClean="0">
                <a:solidFill>
                  <a:srgbClr val="FF0000"/>
                </a:solidFill>
              </a:rPr>
            </a:br>
            <a:r>
              <a:rPr lang="en-US" dirty="0" err="1" smtClean="0">
                <a:solidFill>
                  <a:srgbClr val="FF0000"/>
                </a:solidFill>
              </a:rPr>
              <a:t>Bài</a:t>
            </a:r>
            <a:r>
              <a:rPr lang="en-US" dirty="0" smtClean="0">
                <a:solidFill>
                  <a:srgbClr val="FF0000"/>
                </a:solidFill>
              </a:rPr>
              <a:t> </a:t>
            </a:r>
            <a:r>
              <a:rPr lang="en-US" dirty="0" err="1" smtClean="0">
                <a:solidFill>
                  <a:srgbClr val="FF0000"/>
                </a:solidFill>
              </a:rPr>
              <a:t>học</a:t>
            </a:r>
            <a:r>
              <a:rPr lang="en-US" dirty="0" smtClean="0">
                <a:solidFill>
                  <a:srgbClr val="FF0000"/>
                </a:solidFill>
              </a:rPr>
              <a:t> </a:t>
            </a:r>
            <a:r>
              <a:rPr lang="en-US" dirty="0" err="1" smtClean="0">
                <a:solidFill>
                  <a:srgbClr val="FF0000"/>
                </a:solidFill>
              </a:rPr>
              <a:t>gồm</a:t>
            </a:r>
            <a:r>
              <a:rPr lang="en-US" dirty="0" smtClean="0">
                <a:solidFill>
                  <a:srgbClr val="FF0000"/>
                </a:solidFill>
              </a:rPr>
              <a:t> 3 </a:t>
            </a:r>
            <a:r>
              <a:rPr lang="en-US" dirty="0" err="1" smtClean="0">
                <a:solidFill>
                  <a:srgbClr val="FF0000"/>
                </a:solidFill>
              </a:rPr>
              <a:t>phần</a:t>
            </a:r>
            <a:r>
              <a:rPr lang="en-US" dirty="0" smtClean="0">
                <a:solidFill>
                  <a:srgbClr val="FF0000"/>
                </a:solidFill>
              </a:rPr>
              <a:t>:</a:t>
            </a:r>
            <a:br>
              <a:rPr lang="en-US" dirty="0" smtClean="0">
                <a:solidFill>
                  <a:srgbClr val="FF0000"/>
                </a:solidFill>
              </a:rPr>
            </a:br>
            <a:endParaRPr lang="en-US" dirty="0"/>
          </a:p>
        </p:txBody>
      </p:sp>
      <p:sp>
        <p:nvSpPr>
          <p:cNvPr id="3" name="Content Placeholder 2"/>
          <p:cNvSpPr>
            <a:spLocks noGrp="1"/>
          </p:cNvSpPr>
          <p:nvPr>
            <p:ph idx="1"/>
          </p:nvPr>
        </p:nvSpPr>
        <p:spPr/>
        <p:txBody>
          <a:bodyPr>
            <a:normAutofit/>
          </a:bodyPr>
          <a:lstStyle/>
          <a:p>
            <a:pPr>
              <a:buFontTx/>
              <a:buChar char="-"/>
            </a:pPr>
            <a:r>
              <a:rPr lang="en-US" sz="3600" i="1" dirty="0" smtClean="0">
                <a:solidFill>
                  <a:schemeClr val="bg1"/>
                </a:solidFill>
              </a:rPr>
              <a:t>I. </a:t>
            </a:r>
            <a:r>
              <a:rPr lang="en-US" sz="3600" i="1" dirty="0" err="1" smtClean="0">
                <a:solidFill>
                  <a:schemeClr val="bg1"/>
                </a:solidFill>
              </a:rPr>
              <a:t>Lãnh</a:t>
            </a:r>
            <a:r>
              <a:rPr lang="en-US" sz="3600" i="1" dirty="0" smtClean="0">
                <a:solidFill>
                  <a:schemeClr val="bg1"/>
                </a:solidFill>
              </a:rPr>
              <a:t> </a:t>
            </a:r>
            <a:r>
              <a:rPr lang="en-US" sz="3600" i="1" dirty="0" err="1" smtClean="0">
                <a:solidFill>
                  <a:schemeClr val="bg1"/>
                </a:solidFill>
              </a:rPr>
              <a:t>thổ</a:t>
            </a:r>
            <a:r>
              <a:rPr lang="en-US" sz="3600" i="1" dirty="0" smtClean="0">
                <a:solidFill>
                  <a:schemeClr val="bg1"/>
                </a:solidFill>
              </a:rPr>
              <a:t> </a:t>
            </a:r>
            <a:r>
              <a:rPr lang="en-US" sz="3600" i="1" dirty="0" err="1" smtClean="0">
                <a:solidFill>
                  <a:schemeClr val="bg1"/>
                </a:solidFill>
              </a:rPr>
              <a:t>quốc</a:t>
            </a:r>
            <a:r>
              <a:rPr lang="en-US" sz="3600" i="1" dirty="0" smtClean="0">
                <a:solidFill>
                  <a:schemeClr val="bg1"/>
                </a:solidFill>
              </a:rPr>
              <a:t> </a:t>
            </a:r>
            <a:r>
              <a:rPr lang="en-US" sz="3600" i="1" dirty="0" err="1" smtClean="0">
                <a:solidFill>
                  <a:schemeClr val="bg1"/>
                </a:solidFill>
              </a:rPr>
              <a:t>gia</a:t>
            </a:r>
            <a:r>
              <a:rPr lang="en-US" sz="3600" i="1" dirty="0" smtClean="0">
                <a:solidFill>
                  <a:schemeClr val="bg1"/>
                </a:solidFill>
              </a:rPr>
              <a:t> </a:t>
            </a:r>
            <a:r>
              <a:rPr lang="en-US" sz="3600" i="1" dirty="0" err="1" smtClean="0">
                <a:solidFill>
                  <a:schemeClr val="bg1"/>
                </a:solidFill>
              </a:rPr>
              <a:t>và</a:t>
            </a:r>
            <a:r>
              <a:rPr lang="en-US" sz="3600" i="1" dirty="0" smtClean="0">
                <a:solidFill>
                  <a:schemeClr val="bg1"/>
                </a:solidFill>
              </a:rPr>
              <a:t> </a:t>
            </a:r>
            <a:r>
              <a:rPr lang="en-US" sz="3600" i="1" dirty="0" err="1" smtClean="0">
                <a:solidFill>
                  <a:schemeClr val="bg1"/>
                </a:solidFill>
              </a:rPr>
              <a:t>chủ</a:t>
            </a:r>
            <a:r>
              <a:rPr lang="en-US" sz="3600" i="1" dirty="0" smtClean="0">
                <a:solidFill>
                  <a:schemeClr val="bg1"/>
                </a:solidFill>
              </a:rPr>
              <a:t> </a:t>
            </a:r>
            <a:r>
              <a:rPr lang="en-US" sz="3600" i="1" dirty="0" err="1" smtClean="0">
                <a:solidFill>
                  <a:schemeClr val="bg1"/>
                </a:solidFill>
              </a:rPr>
              <a:t>quyền</a:t>
            </a:r>
            <a:r>
              <a:rPr lang="en-US" sz="3600" i="1" dirty="0" smtClean="0">
                <a:solidFill>
                  <a:schemeClr val="bg1"/>
                </a:solidFill>
              </a:rPr>
              <a:t> </a:t>
            </a:r>
            <a:r>
              <a:rPr lang="en-US" sz="3600" i="1" dirty="0" err="1" smtClean="0">
                <a:solidFill>
                  <a:schemeClr val="bg1"/>
                </a:solidFill>
              </a:rPr>
              <a:t>lãnh</a:t>
            </a:r>
            <a:r>
              <a:rPr lang="en-US" sz="3600" i="1" dirty="0" smtClean="0">
                <a:solidFill>
                  <a:schemeClr val="bg1"/>
                </a:solidFill>
              </a:rPr>
              <a:t> </a:t>
            </a:r>
            <a:r>
              <a:rPr lang="en-US" sz="3600" i="1" dirty="0" err="1" smtClean="0">
                <a:solidFill>
                  <a:schemeClr val="bg1"/>
                </a:solidFill>
              </a:rPr>
              <a:t>thổ</a:t>
            </a:r>
            <a:r>
              <a:rPr lang="en-US" sz="3600" i="1" dirty="0" smtClean="0">
                <a:solidFill>
                  <a:schemeClr val="bg1"/>
                </a:solidFill>
              </a:rPr>
              <a:t> </a:t>
            </a:r>
            <a:r>
              <a:rPr lang="en-US" sz="3600" i="1" dirty="0" err="1" smtClean="0">
                <a:solidFill>
                  <a:schemeClr val="bg1"/>
                </a:solidFill>
              </a:rPr>
              <a:t>quốc</a:t>
            </a:r>
            <a:r>
              <a:rPr lang="en-US" sz="3600" i="1" dirty="0" smtClean="0">
                <a:solidFill>
                  <a:schemeClr val="bg1"/>
                </a:solidFill>
              </a:rPr>
              <a:t> </a:t>
            </a:r>
            <a:r>
              <a:rPr lang="en-US" sz="3600" i="1" dirty="0" err="1" smtClean="0">
                <a:solidFill>
                  <a:schemeClr val="bg1"/>
                </a:solidFill>
              </a:rPr>
              <a:t>gia</a:t>
            </a:r>
            <a:endParaRPr lang="en-US" sz="3600" i="1" dirty="0" smtClean="0">
              <a:solidFill>
                <a:schemeClr val="bg1"/>
              </a:solidFill>
            </a:endParaRPr>
          </a:p>
          <a:p>
            <a:pPr>
              <a:buFontTx/>
              <a:buChar char="-"/>
            </a:pPr>
            <a:r>
              <a:rPr lang="en-US" sz="3600" i="1" dirty="0" smtClean="0">
                <a:solidFill>
                  <a:schemeClr val="bg1"/>
                </a:solidFill>
              </a:rPr>
              <a:t>II. </a:t>
            </a:r>
            <a:r>
              <a:rPr lang="en-US" sz="3600" i="1" dirty="0" err="1" smtClean="0">
                <a:solidFill>
                  <a:schemeClr val="bg1"/>
                </a:solidFill>
              </a:rPr>
              <a:t>Biên</a:t>
            </a:r>
            <a:r>
              <a:rPr lang="en-US" sz="3600" i="1" dirty="0" smtClean="0">
                <a:solidFill>
                  <a:schemeClr val="bg1"/>
                </a:solidFill>
              </a:rPr>
              <a:t> </a:t>
            </a:r>
            <a:r>
              <a:rPr lang="en-US" sz="3600" i="1" dirty="0" err="1" smtClean="0">
                <a:solidFill>
                  <a:schemeClr val="bg1"/>
                </a:solidFill>
              </a:rPr>
              <a:t>giới</a:t>
            </a:r>
            <a:r>
              <a:rPr lang="en-US" sz="3600" i="1" dirty="0" smtClean="0">
                <a:solidFill>
                  <a:schemeClr val="bg1"/>
                </a:solidFill>
              </a:rPr>
              <a:t> </a:t>
            </a:r>
            <a:r>
              <a:rPr lang="en-US" sz="3600" i="1" dirty="0" err="1" smtClean="0">
                <a:solidFill>
                  <a:schemeClr val="bg1"/>
                </a:solidFill>
              </a:rPr>
              <a:t>quốc</a:t>
            </a:r>
            <a:r>
              <a:rPr lang="en-US" sz="3600" i="1" dirty="0" smtClean="0">
                <a:solidFill>
                  <a:schemeClr val="bg1"/>
                </a:solidFill>
              </a:rPr>
              <a:t> </a:t>
            </a:r>
            <a:r>
              <a:rPr lang="en-US" sz="3600" i="1" dirty="0" err="1" smtClean="0">
                <a:solidFill>
                  <a:schemeClr val="bg1"/>
                </a:solidFill>
              </a:rPr>
              <a:t>gia</a:t>
            </a:r>
            <a:r>
              <a:rPr lang="en-US" sz="3600" i="1" dirty="0" smtClean="0">
                <a:solidFill>
                  <a:schemeClr val="bg1"/>
                </a:solidFill>
              </a:rPr>
              <a:t>.</a:t>
            </a:r>
          </a:p>
          <a:p>
            <a:pPr>
              <a:buFontTx/>
              <a:buChar char="-"/>
            </a:pPr>
            <a:r>
              <a:rPr lang="en-US" sz="3600" i="1" dirty="0" smtClean="0">
                <a:solidFill>
                  <a:schemeClr val="bg1"/>
                </a:solidFill>
              </a:rPr>
              <a:t>III. </a:t>
            </a:r>
            <a:r>
              <a:rPr lang="en-US" sz="3600" i="1" dirty="0" err="1" smtClean="0">
                <a:solidFill>
                  <a:schemeClr val="bg1"/>
                </a:solidFill>
              </a:rPr>
              <a:t>Bảo</a:t>
            </a:r>
            <a:r>
              <a:rPr lang="en-US" sz="3600" i="1" dirty="0" smtClean="0">
                <a:solidFill>
                  <a:schemeClr val="bg1"/>
                </a:solidFill>
              </a:rPr>
              <a:t> </a:t>
            </a:r>
            <a:r>
              <a:rPr lang="en-US" sz="3600" i="1" dirty="0" err="1" smtClean="0">
                <a:solidFill>
                  <a:schemeClr val="bg1"/>
                </a:solidFill>
              </a:rPr>
              <a:t>vệ</a:t>
            </a:r>
            <a:r>
              <a:rPr lang="en-US" sz="3600" i="1" dirty="0" smtClean="0">
                <a:solidFill>
                  <a:schemeClr val="bg1"/>
                </a:solidFill>
              </a:rPr>
              <a:t> </a:t>
            </a:r>
            <a:r>
              <a:rPr lang="en-US" sz="3600" i="1" dirty="0" err="1" smtClean="0">
                <a:solidFill>
                  <a:schemeClr val="bg1"/>
                </a:solidFill>
              </a:rPr>
              <a:t>biên</a:t>
            </a:r>
            <a:r>
              <a:rPr lang="en-US" sz="3600" i="1" dirty="0" smtClean="0">
                <a:solidFill>
                  <a:schemeClr val="bg1"/>
                </a:solidFill>
              </a:rPr>
              <a:t> </a:t>
            </a:r>
            <a:r>
              <a:rPr lang="en-US" sz="3600" i="1" dirty="0" err="1" smtClean="0">
                <a:solidFill>
                  <a:schemeClr val="bg1"/>
                </a:solidFill>
              </a:rPr>
              <a:t>giới</a:t>
            </a:r>
            <a:r>
              <a:rPr lang="en-US" sz="3600" i="1" dirty="0" smtClean="0">
                <a:solidFill>
                  <a:schemeClr val="bg1"/>
                </a:solidFill>
              </a:rPr>
              <a:t> </a:t>
            </a:r>
            <a:r>
              <a:rPr lang="en-US" sz="3600" i="1" dirty="0" err="1" smtClean="0">
                <a:solidFill>
                  <a:schemeClr val="bg1"/>
                </a:solidFill>
              </a:rPr>
              <a:t>quốc</a:t>
            </a:r>
            <a:r>
              <a:rPr lang="en-US" sz="3600" i="1" dirty="0" smtClean="0">
                <a:solidFill>
                  <a:schemeClr val="bg1"/>
                </a:solidFill>
              </a:rPr>
              <a:t> </a:t>
            </a:r>
            <a:r>
              <a:rPr lang="en-US" sz="3600" i="1" dirty="0" err="1" smtClean="0">
                <a:solidFill>
                  <a:schemeClr val="bg1"/>
                </a:solidFill>
              </a:rPr>
              <a:t>gia</a:t>
            </a:r>
            <a:r>
              <a:rPr lang="en-US" sz="3600" i="1" dirty="0" smtClean="0">
                <a:solidFill>
                  <a:schemeClr val="bg1"/>
                </a:solidFill>
              </a:rPr>
              <a:t> </a:t>
            </a:r>
            <a:r>
              <a:rPr lang="en-US" sz="3600" i="1" dirty="0" err="1" smtClean="0">
                <a:solidFill>
                  <a:schemeClr val="bg1"/>
                </a:solidFill>
              </a:rPr>
              <a:t>nước</a:t>
            </a:r>
            <a:r>
              <a:rPr lang="en-US" sz="3600" i="1" dirty="0" smtClean="0">
                <a:solidFill>
                  <a:schemeClr val="bg1"/>
                </a:solidFill>
              </a:rPr>
              <a:t> CHXHCNVN </a:t>
            </a:r>
            <a:endParaRPr lang="en-US" sz="3600" dirty="0">
              <a:solidFill>
                <a:schemeClr val="bg1"/>
              </a:solidFill>
            </a:endParaRPr>
          </a:p>
        </p:txBody>
      </p:sp>
    </p:spTree>
    <p:extLst>
      <p:ext uri="{BB962C8B-B14F-4D97-AF65-F5344CB8AC3E}">
        <p14:creationId xmlns:p14="http://schemas.microsoft.com/office/powerpoint/2010/main" val="2762758659"/>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52400"/>
            <a:ext cx="8534400" cy="5576911"/>
          </a:xfrm>
          <a:prstGeom prst="rect">
            <a:avLst/>
          </a:prstGeom>
        </p:spPr>
        <p:txBody>
          <a:bodyPr wrap="square">
            <a:spAutoFit/>
          </a:bodyPr>
          <a:lstStyle/>
          <a:p>
            <a:pPr algn="just">
              <a:spcBef>
                <a:spcPct val="20000"/>
              </a:spcBef>
              <a:spcAft>
                <a:spcPct val="25000"/>
              </a:spcAft>
            </a:pPr>
            <a:r>
              <a:rPr lang="en-US" sz="3600" b="1" dirty="0" smtClean="0">
                <a:solidFill>
                  <a:srgbClr val="002060"/>
                </a:solidFill>
              </a:rPr>
              <a:t>II- </a:t>
            </a:r>
            <a:r>
              <a:rPr lang="en-US" sz="3600" b="1" dirty="0" err="1">
                <a:solidFill>
                  <a:srgbClr val="002060"/>
                </a:solidFill>
              </a:rPr>
              <a:t>Biên</a:t>
            </a:r>
            <a:r>
              <a:rPr lang="en-US" sz="3600" b="1" dirty="0">
                <a:solidFill>
                  <a:srgbClr val="002060"/>
                </a:solidFill>
              </a:rPr>
              <a:t> </a:t>
            </a:r>
            <a:r>
              <a:rPr lang="en-US" sz="3600" b="1" dirty="0" err="1">
                <a:solidFill>
                  <a:srgbClr val="002060"/>
                </a:solidFill>
              </a:rPr>
              <a:t>giới</a:t>
            </a:r>
            <a:r>
              <a:rPr lang="en-US" sz="3600" b="1" dirty="0">
                <a:solidFill>
                  <a:srgbClr val="002060"/>
                </a:solidFill>
              </a:rPr>
              <a:t> </a:t>
            </a:r>
            <a:r>
              <a:rPr lang="en-US" sz="3600" b="1" dirty="0" err="1">
                <a:solidFill>
                  <a:srgbClr val="002060"/>
                </a:solidFill>
              </a:rPr>
              <a:t>quốc</a:t>
            </a:r>
            <a:r>
              <a:rPr lang="en-US" sz="3600" b="1" dirty="0">
                <a:solidFill>
                  <a:srgbClr val="002060"/>
                </a:solidFill>
              </a:rPr>
              <a:t> </a:t>
            </a:r>
            <a:r>
              <a:rPr lang="en-US" sz="3600" b="1" dirty="0" err="1">
                <a:solidFill>
                  <a:srgbClr val="002060"/>
                </a:solidFill>
              </a:rPr>
              <a:t>gia</a:t>
            </a:r>
            <a:endParaRPr lang="en-US" sz="3600" b="1" i="1" dirty="0">
              <a:solidFill>
                <a:srgbClr val="002060"/>
              </a:solidFill>
            </a:endParaRPr>
          </a:p>
          <a:p>
            <a:pPr algn="just">
              <a:spcBef>
                <a:spcPct val="20000"/>
              </a:spcBef>
              <a:spcAft>
                <a:spcPct val="25000"/>
              </a:spcAft>
            </a:pPr>
            <a:r>
              <a:rPr lang="en-US" sz="3600" b="1" i="1" dirty="0">
                <a:solidFill>
                  <a:srgbClr val="002060"/>
                </a:solidFill>
              </a:rPr>
              <a:t>1-  </a:t>
            </a:r>
            <a:r>
              <a:rPr lang="en-US" sz="3600" b="1" i="1" dirty="0" err="1">
                <a:solidFill>
                  <a:srgbClr val="002060"/>
                </a:solidFill>
              </a:rPr>
              <a:t>Sự</a:t>
            </a:r>
            <a:r>
              <a:rPr lang="en-US" sz="3600" b="1" i="1" dirty="0">
                <a:solidFill>
                  <a:srgbClr val="002060"/>
                </a:solidFill>
              </a:rPr>
              <a:t> </a:t>
            </a:r>
            <a:r>
              <a:rPr lang="en-US" sz="3600" b="1" i="1" dirty="0" err="1">
                <a:solidFill>
                  <a:srgbClr val="002060"/>
                </a:solidFill>
              </a:rPr>
              <a:t>hình</a:t>
            </a:r>
            <a:r>
              <a:rPr lang="en-US" sz="3600" b="1" i="1" dirty="0">
                <a:solidFill>
                  <a:srgbClr val="002060"/>
                </a:solidFill>
              </a:rPr>
              <a:t> </a:t>
            </a:r>
            <a:r>
              <a:rPr lang="en-US" sz="3600" b="1" i="1" dirty="0" err="1">
                <a:solidFill>
                  <a:srgbClr val="002060"/>
                </a:solidFill>
              </a:rPr>
              <a:t>thành</a:t>
            </a:r>
            <a:r>
              <a:rPr lang="en-US" sz="3600" b="1" i="1" dirty="0">
                <a:solidFill>
                  <a:srgbClr val="002060"/>
                </a:solidFill>
              </a:rPr>
              <a:t> </a:t>
            </a:r>
            <a:r>
              <a:rPr lang="en-US" sz="3600" b="1" i="1" dirty="0" err="1">
                <a:solidFill>
                  <a:srgbClr val="002060"/>
                </a:solidFill>
              </a:rPr>
              <a:t>biên</a:t>
            </a:r>
            <a:r>
              <a:rPr lang="en-US" sz="3600" b="1" i="1" dirty="0">
                <a:solidFill>
                  <a:srgbClr val="002060"/>
                </a:solidFill>
              </a:rPr>
              <a:t> </a:t>
            </a:r>
            <a:r>
              <a:rPr lang="en-US" sz="3600" b="1" i="1" dirty="0" err="1">
                <a:solidFill>
                  <a:srgbClr val="002060"/>
                </a:solidFill>
              </a:rPr>
              <a:t>giới</a:t>
            </a:r>
            <a:r>
              <a:rPr lang="en-US" sz="3600" b="1" i="1" dirty="0">
                <a:solidFill>
                  <a:srgbClr val="002060"/>
                </a:solidFill>
              </a:rPr>
              <a:t> </a:t>
            </a:r>
            <a:r>
              <a:rPr lang="en-US" sz="3600" b="1" i="1" dirty="0" err="1">
                <a:solidFill>
                  <a:srgbClr val="002060"/>
                </a:solidFill>
              </a:rPr>
              <a:t>quốc</a:t>
            </a:r>
            <a:r>
              <a:rPr lang="en-US" sz="3600" b="1" i="1" dirty="0">
                <a:solidFill>
                  <a:srgbClr val="002060"/>
                </a:solidFill>
              </a:rPr>
              <a:t> </a:t>
            </a:r>
            <a:r>
              <a:rPr lang="en-US" sz="3600" b="1" i="1" dirty="0" err="1">
                <a:solidFill>
                  <a:srgbClr val="002060"/>
                </a:solidFill>
              </a:rPr>
              <a:t>gia</a:t>
            </a:r>
            <a:r>
              <a:rPr lang="en-US" sz="3600" b="1" i="1" dirty="0">
                <a:solidFill>
                  <a:srgbClr val="002060"/>
                </a:solidFill>
              </a:rPr>
              <a:t> </a:t>
            </a:r>
            <a:r>
              <a:rPr lang="en-US" sz="3600" b="1" i="1" dirty="0" err="1">
                <a:solidFill>
                  <a:srgbClr val="002060"/>
                </a:solidFill>
              </a:rPr>
              <a:t>Việt</a:t>
            </a:r>
            <a:r>
              <a:rPr lang="en-US" sz="3600" b="1" i="1" dirty="0">
                <a:solidFill>
                  <a:srgbClr val="002060"/>
                </a:solidFill>
              </a:rPr>
              <a:t> Nam:</a:t>
            </a:r>
          </a:p>
          <a:p>
            <a:pPr algn="just">
              <a:spcBef>
                <a:spcPct val="20000"/>
              </a:spcBef>
              <a:spcAft>
                <a:spcPct val="25000"/>
              </a:spcAft>
            </a:pPr>
            <a:r>
              <a:rPr lang="en-US" sz="3600" b="1" i="1" dirty="0" smtClean="0">
                <a:solidFill>
                  <a:srgbClr val="002060"/>
                </a:solidFill>
              </a:rPr>
              <a:t>	Tuyến </a:t>
            </a:r>
            <a:r>
              <a:rPr lang="en-US" sz="3600" b="1" i="1" dirty="0">
                <a:solidFill>
                  <a:srgbClr val="002060"/>
                </a:solidFill>
              </a:rPr>
              <a:t>biên giới đất liền: Biên giới đất liền </a:t>
            </a:r>
            <a:r>
              <a:rPr lang="en-US" sz="3600" b="1" i="1" dirty="0" smtClean="0">
                <a:solidFill>
                  <a:srgbClr val="002060"/>
                </a:solidFill>
              </a:rPr>
              <a:t>gồm </a:t>
            </a:r>
            <a:r>
              <a:rPr lang="en-US" sz="3600" b="1" i="1" dirty="0">
                <a:solidFill>
                  <a:srgbClr val="002060"/>
                </a:solidFill>
              </a:rPr>
              <a:t>Biên giới  Việt Nam - Trung  </a:t>
            </a:r>
            <a:r>
              <a:rPr lang="en-US" sz="3600" b="1" i="1" dirty="0" smtClean="0">
                <a:solidFill>
                  <a:srgbClr val="002060"/>
                </a:solidFill>
              </a:rPr>
              <a:t>Quốc dài 1449,566 km; </a:t>
            </a:r>
            <a:r>
              <a:rPr lang="en-US" sz="3600" b="1" i="1" dirty="0">
                <a:solidFill>
                  <a:srgbClr val="002060"/>
                </a:solidFill>
              </a:rPr>
              <a:t>Biên giới Việt Nam – </a:t>
            </a:r>
            <a:r>
              <a:rPr lang="en-US" sz="3600" b="1" i="1" dirty="0" smtClean="0">
                <a:solidFill>
                  <a:srgbClr val="002060"/>
                </a:solidFill>
              </a:rPr>
              <a:t>Lào 2340 km; </a:t>
            </a:r>
            <a:r>
              <a:rPr lang="en-US" sz="3600" b="1" i="1" dirty="0">
                <a:solidFill>
                  <a:srgbClr val="002060"/>
                </a:solidFill>
              </a:rPr>
              <a:t>Biên giới  Việt Nam – </a:t>
            </a:r>
            <a:r>
              <a:rPr lang="en-US" sz="3600" b="1" i="1" dirty="0" smtClean="0">
                <a:solidFill>
                  <a:srgbClr val="002060"/>
                </a:solidFill>
              </a:rPr>
              <a:t>Campuchia dài 1137km , </a:t>
            </a:r>
            <a:r>
              <a:rPr lang="en-US" sz="3600" b="1" i="1" dirty="0">
                <a:solidFill>
                  <a:srgbClr val="002060"/>
                </a:solidFill>
              </a:rPr>
              <a:t>Việt Nam đã đàm phán với các nước  tiến hành phân giới cắm </a:t>
            </a:r>
            <a:r>
              <a:rPr lang="en-US" sz="3600" b="1" i="1" dirty="0" smtClean="0">
                <a:solidFill>
                  <a:srgbClr val="002060"/>
                </a:solidFill>
              </a:rPr>
              <a:t>mốc.</a:t>
            </a:r>
            <a:endParaRPr lang="en-US" sz="3600" b="1" i="1" dirty="0">
              <a:solidFill>
                <a:srgbClr val="002060"/>
              </a:solidFill>
            </a:endParaRPr>
          </a:p>
        </p:txBody>
      </p:sp>
    </p:spTree>
    <p:extLst>
      <p:ext uri="{BB962C8B-B14F-4D97-AF65-F5344CB8AC3E}">
        <p14:creationId xmlns:p14="http://schemas.microsoft.com/office/powerpoint/2010/main" val="1952187799"/>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RANH CHẤP CHỦ QUYỀN TRÊN VÙNG BIỂN ĐÔNG NAM Á (PHẦN 1,2&amp;3) | Sưphạm ÁO NÂU  Đal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00200"/>
            <a:ext cx="8524875" cy="48768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021081" y="335281"/>
            <a:ext cx="6522719" cy="103631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vi-VN" b="1" dirty="0"/>
              <a:t>TỌA ĐỘ CÁC ĐIỂM CHUẨN ĐƯỜNG CƠ SỞ DÙNG ĐỂ</a:t>
            </a:r>
            <a:endParaRPr lang="vi-VN" dirty="0"/>
          </a:p>
          <a:p>
            <a:r>
              <a:rPr lang="vi-VN" b="1" dirty="0"/>
              <a:t>TÍNH CHIỀU RỘNG LÃNH HẢI CỦA LỤC ĐỊA VIỆT NAM</a:t>
            </a:r>
            <a:endParaRPr lang="vi-VN" dirty="0"/>
          </a:p>
        </p:txBody>
      </p:sp>
      <p:sp>
        <p:nvSpPr>
          <p:cNvPr id="7" name="5-Point Star 6">
            <a:hlinkClick r:id="rId3" action="ppaction://hlinkfile"/>
          </p:cNvPr>
          <p:cNvSpPr/>
          <p:nvPr/>
        </p:nvSpPr>
        <p:spPr>
          <a:xfrm>
            <a:off x="8153400" y="533400"/>
            <a:ext cx="676275"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9372528"/>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320219"/>
            <a:ext cx="8153400" cy="5509200"/>
          </a:xfrm>
          <a:prstGeom prst="rect">
            <a:avLst/>
          </a:prstGeom>
          <a:noFill/>
        </p:spPr>
        <p:txBody>
          <a:bodyPr wrap="square">
            <a:spAutoFit/>
          </a:bodyPr>
          <a:lstStyle/>
          <a:p>
            <a:pPr algn="just">
              <a:spcBef>
                <a:spcPct val="20000"/>
              </a:spcBef>
              <a:spcAft>
                <a:spcPct val="25000"/>
              </a:spcAft>
            </a:pPr>
            <a:r>
              <a:rPr lang="en-US" sz="3200" b="1" i="1" dirty="0" smtClean="0"/>
              <a:t>- </a:t>
            </a:r>
            <a:r>
              <a:rPr lang="en-US" sz="3200" b="1" i="1" dirty="0" err="1" smtClean="0"/>
              <a:t>Tuyến</a:t>
            </a:r>
            <a:r>
              <a:rPr lang="en-US" sz="3200" b="1" i="1" dirty="0" smtClean="0"/>
              <a:t> </a:t>
            </a:r>
            <a:r>
              <a:rPr lang="en-US" sz="3200" b="1" i="1" dirty="0" err="1"/>
              <a:t>biển</a:t>
            </a:r>
            <a:r>
              <a:rPr lang="en-US" sz="3200" b="1" i="1" dirty="0"/>
              <a:t>: </a:t>
            </a:r>
            <a:r>
              <a:rPr lang="en-US" sz="3200" b="1" i="1" dirty="0" err="1"/>
              <a:t>Đã</a:t>
            </a:r>
            <a:r>
              <a:rPr lang="en-US" sz="3200" b="1" i="1" dirty="0"/>
              <a:t> </a:t>
            </a:r>
            <a:r>
              <a:rPr lang="en-US" sz="3200" b="1" i="1" dirty="0" err="1"/>
              <a:t>đàm</a:t>
            </a:r>
            <a:r>
              <a:rPr lang="en-US" sz="3200" b="1" i="1" dirty="0"/>
              <a:t> </a:t>
            </a:r>
            <a:r>
              <a:rPr lang="en-US" sz="3200" b="1" i="1" dirty="0" err="1"/>
              <a:t>phán</a:t>
            </a:r>
            <a:r>
              <a:rPr lang="en-US" sz="3200" b="1" i="1" dirty="0"/>
              <a:t> </a:t>
            </a:r>
            <a:r>
              <a:rPr lang="en-US" sz="3200" b="1" i="1" dirty="0" err="1"/>
              <a:t>với</a:t>
            </a:r>
            <a:r>
              <a:rPr lang="en-US" sz="3200" b="1" i="1" dirty="0"/>
              <a:t> </a:t>
            </a:r>
            <a:r>
              <a:rPr lang="en-US" sz="3200" b="1" i="1" u="sng" dirty="0" err="1"/>
              <a:t>Trung</a:t>
            </a:r>
            <a:r>
              <a:rPr lang="en-US" sz="3200" b="1" i="1" u="sng" dirty="0"/>
              <a:t> </a:t>
            </a:r>
            <a:r>
              <a:rPr lang="en-US" sz="3200" b="1" i="1" u="sng" dirty="0" err="1"/>
              <a:t>Quốc</a:t>
            </a:r>
            <a:r>
              <a:rPr lang="en-US" sz="3200" b="1" i="1" u="sng" dirty="0"/>
              <a:t> </a:t>
            </a:r>
            <a:r>
              <a:rPr lang="en-US" sz="3200" b="1" i="1" dirty="0" err="1"/>
              <a:t>ký</a:t>
            </a:r>
            <a:r>
              <a:rPr lang="en-US" sz="3200" b="1" i="1" dirty="0"/>
              <a:t> </a:t>
            </a:r>
            <a:r>
              <a:rPr lang="en-US" sz="3200" b="1" i="1" dirty="0" err="1"/>
              <a:t>kết</a:t>
            </a:r>
            <a:r>
              <a:rPr lang="en-US" sz="3200" b="1" i="1" dirty="0"/>
              <a:t> </a:t>
            </a:r>
            <a:r>
              <a:rPr lang="en-US" sz="3200" b="1" i="1" dirty="0" err="1"/>
              <a:t>Hiệp</a:t>
            </a:r>
            <a:r>
              <a:rPr lang="en-US" sz="3200" b="1" i="1" dirty="0"/>
              <a:t> </a:t>
            </a:r>
            <a:r>
              <a:rPr lang="en-US" sz="3200" b="1" i="1" dirty="0" err="1"/>
              <a:t>định</a:t>
            </a:r>
            <a:r>
              <a:rPr lang="en-US" sz="3200" b="1" i="1" dirty="0"/>
              <a:t> </a:t>
            </a:r>
            <a:r>
              <a:rPr lang="en-US" sz="3200" b="1" i="1" dirty="0" err="1"/>
              <a:t>phân</a:t>
            </a:r>
            <a:r>
              <a:rPr lang="en-US" sz="3200" b="1" i="1" dirty="0"/>
              <a:t> </a:t>
            </a:r>
            <a:r>
              <a:rPr lang="en-US" sz="3200" b="1" i="1" dirty="0" err="1"/>
              <a:t>định</a:t>
            </a:r>
            <a:r>
              <a:rPr lang="en-US" sz="3200" b="1" i="1" dirty="0"/>
              <a:t> </a:t>
            </a:r>
            <a:r>
              <a:rPr lang="en-US" sz="3200" b="1" i="1" dirty="0" err="1"/>
              <a:t>Vịnh</a:t>
            </a:r>
            <a:r>
              <a:rPr lang="en-US" sz="3200" b="1" i="1" dirty="0"/>
              <a:t> </a:t>
            </a:r>
            <a:r>
              <a:rPr lang="en-US" sz="3200" b="1" i="1" dirty="0" err="1"/>
              <a:t>Bắc</a:t>
            </a:r>
            <a:r>
              <a:rPr lang="en-US" sz="3200" b="1" i="1" dirty="0"/>
              <a:t> </a:t>
            </a:r>
            <a:r>
              <a:rPr lang="en-US" sz="3200" b="1" i="1" dirty="0" err="1"/>
              <a:t>Đồng</a:t>
            </a:r>
            <a:r>
              <a:rPr lang="en-US" sz="3200" b="1" i="1" dirty="0"/>
              <a:t> </a:t>
            </a:r>
            <a:r>
              <a:rPr lang="en-US" sz="3200" b="1" i="1" dirty="0" err="1"/>
              <a:t>thời</a:t>
            </a:r>
            <a:r>
              <a:rPr lang="en-US" sz="3200" b="1" i="1" dirty="0"/>
              <a:t> </a:t>
            </a:r>
            <a:r>
              <a:rPr lang="en-US" sz="3200" b="1" i="1" dirty="0" err="1"/>
              <a:t>đã</a:t>
            </a:r>
            <a:r>
              <a:rPr lang="en-US" sz="3200" b="1" i="1" dirty="0"/>
              <a:t> </a:t>
            </a:r>
            <a:r>
              <a:rPr lang="en-US" sz="3200" b="1" i="1" dirty="0" err="1"/>
              <a:t>ký</a:t>
            </a:r>
            <a:r>
              <a:rPr lang="en-US" sz="3200" b="1" i="1" dirty="0"/>
              <a:t> </a:t>
            </a:r>
            <a:r>
              <a:rPr lang="en-US" sz="3200" b="1" i="1" dirty="0" err="1"/>
              <a:t>các</a:t>
            </a:r>
            <a:r>
              <a:rPr lang="en-US" sz="3200" b="1" i="1" dirty="0"/>
              <a:t> </a:t>
            </a:r>
            <a:r>
              <a:rPr lang="en-US" sz="3200" b="1" i="1" dirty="0" err="1"/>
              <a:t>hiệp</a:t>
            </a:r>
            <a:r>
              <a:rPr lang="en-US" sz="3200" b="1" i="1" dirty="0"/>
              <a:t> </a:t>
            </a:r>
            <a:r>
              <a:rPr lang="en-US" sz="3200" b="1" i="1" dirty="0" err="1"/>
              <a:t>định</a:t>
            </a:r>
            <a:r>
              <a:rPr lang="en-US" sz="3200" b="1" i="1" dirty="0"/>
              <a:t> </a:t>
            </a:r>
            <a:r>
              <a:rPr lang="en-US" sz="3200" b="1" i="1" dirty="0" err="1"/>
              <a:t>phân</a:t>
            </a:r>
            <a:r>
              <a:rPr lang="en-US" sz="3200" b="1" i="1" dirty="0"/>
              <a:t> </a:t>
            </a:r>
            <a:r>
              <a:rPr lang="en-US" sz="3200" b="1" i="1" dirty="0" err="1"/>
              <a:t>định</a:t>
            </a:r>
            <a:r>
              <a:rPr lang="en-US" sz="3200" b="1" i="1" dirty="0"/>
              <a:t> </a:t>
            </a:r>
            <a:r>
              <a:rPr lang="en-US" sz="3200" b="1" i="1" dirty="0" err="1"/>
              <a:t>biển</a:t>
            </a:r>
            <a:r>
              <a:rPr lang="en-US" sz="3200" b="1" i="1" dirty="0"/>
              <a:t> </a:t>
            </a:r>
            <a:r>
              <a:rPr lang="en-US" sz="3200" b="1" i="1" dirty="0" err="1"/>
              <a:t>với</a:t>
            </a:r>
            <a:r>
              <a:rPr lang="en-US" sz="3200" b="1" i="1" dirty="0"/>
              <a:t> </a:t>
            </a:r>
            <a:r>
              <a:rPr lang="en-US" sz="3200" b="1" i="1" u="sng" dirty="0" err="1"/>
              <a:t>Thái</a:t>
            </a:r>
            <a:r>
              <a:rPr lang="en-US" sz="3200" b="1" i="1" u="sng" dirty="0"/>
              <a:t> </a:t>
            </a:r>
            <a:r>
              <a:rPr lang="en-US" sz="3200" b="1" i="1" u="sng" dirty="0" err="1"/>
              <a:t>Lan</a:t>
            </a:r>
            <a:r>
              <a:rPr lang="en-US" sz="3200" b="1" i="1" dirty="0"/>
              <a:t>; </a:t>
            </a:r>
            <a:r>
              <a:rPr lang="en-US" sz="3200" b="1" i="1" u="sng" dirty="0" err="1"/>
              <a:t>Indonêsia</a:t>
            </a:r>
            <a:r>
              <a:rPr lang="en-US" sz="3200" b="1" i="1" dirty="0"/>
              <a:t>. </a:t>
            </a:r>
            <a:r>
              <a:rPr lang="en-US" sz="3200" b="1" i="1" dirty="0" err="1"/>
              <a:t>Như</a:t>
            </a:r>
            <a:r>
              <a:rPr lang="en-US" sz="3200" b="1" i="1" dirty="0"/>
              <a:t> </a:t>
            </a:r>
            <a:r>
              <a:rPr lang="en-US" sz="3200" b="1" i="1" dirty="0" err="1"/>
              <a:t>vậy</a:t>
            </a:r>
            <a:r>
              <a:rPr lang="en-US" sz="3200" b="1" i="1" dirty="0"/>
              <a:t>, </a:t>
            </a:r>
            <a:r>
              <a:rPr lang="en-US" sz="3200" b="1" i="1" dirty="0" err="1"/>
              <a:t>Việt</a:t>
            </a:r>
            <a:r>
              <a:rPr lang="en-US" sz="3200" b="1" i="1" dirty="0"/>
              <a:t> Nam </a:t>
            </a:r>
            <a:r>
              <a:rPr lang="en-US" sz="3200" b="1" i="1" dirty="0" err="1"/>
              <a:t>còn</a:t>
            </a:r>
            <a:r>
              <a:rPr lang="en-US" sz="3200" b="1" i="1" dirty="0"/>
              <a:t> </a:t>
            </a:r>
            <a:r>
              <a:rPr lang="en-US" sz="3200" b="1" i="1" dirty="0" err="1"/>
              <a:t>phải</a:t>
            </a:r>
            <a:r>
              <a:rPr lang="en-US" sz="3200" b="1" i="1" dirty="0"/>
              <a:t> </a:t>
            </a:r>
            <a:r>
              <a:rPr lang="en-US" sz="3200" b="1" i="1" dirty="0" err="1"/>
              <a:t>giải</a:t>
            </a:r>
            <a:r>
              <a:rPr lang="en-US" sz="3200" b="1" i="1" dirty="0"/>
              <a:t> </a:t>
            </a:r>
            <a:r>
              <a:rPr lang="en-US" sz="3200" b="1" i="1" dirty="0" err="1"/>
              <a:t>quyết</a:t>
            </a:r>
            <a:r>
              <a:rPr lang="en-US" sz="3200" b="1" i="1" dirty="0"/>
              <a:t> </a:t>
            </a:r>
            <a:r>
              <a:rPr lang="en-US" sz="3200" b="1" i="1" dirty="0" err="1"/>
              <a:t>phân</a:t>
            </a:r>
            <a:r>
              <a:rPr lang="en-US" sz="3200" b="1" i="1" dirty="0"/>
              <a:t> </a:t>
            </a:r>
            <a:r>
              <a:rPr lang="en-US" sz="3200" b="1" i="1" dirty="0" err="1"/>
              <a:t>định</a:t>
            </a:r>
            <a:r>
              <a:rPr lang="en-US" sz="3200" b="1" i="1" dirty="0"/>
              <a:t> </a:t>
            </a:r>
            <a:r>
              <a:rPr lang="en-US" sz="3200" b="1" i="1" dirty="0" err="1"/>
              <a:t>biển</a:t>
            </a:r>
            <a:r>
              <a:rPr lang="en-US" sz="3200" b="1" i="1" dirty="0"/>
              <a:t> </a:t>
            </a:r>
            <a:r>
              <a:rPr lang="en-US" sz="3200" b="1" i="1" dirty="0" err="1"/>
              <a:t>với</a:t>
            </a:r>
            <a:r>
              <a:rPr lang="en-US" sz="3200" b="1" i="1" dirty="0"/>
              <a:t> </a:t>
            </a:r>
            <a:r>
              <a:rPr lang="en-US" sz="3200" b="1" i="1" dirty="0" err="1"/>
              <a:t>Trung</a:t>
            </a:r>
            <a:r>
              <a:rPr lang="en-US" sz="3200" b="1" i="1" dirty="0"/>
              <a:t> </a:t>
            </a:r>
            <a:r>
              <a:rPr lang="en-US" sz="3200" b="1" i="1" dirty="0" err="1"/>
              <a:t>Quốc</a:t>
            </a:r>
            <a:r>
              <a:rPr lang="en-US" sz="3200" b="1" i="1" dirty="0"/>
              <a:t> </a:t>
            </a:r>
            <a:r>
              <a:rPr lang="en-US" sz="3200" b="1" i="1" dirty="0" err="1"/>
              <a:t>trên</a:t>
            </a:r>
            <a:r>
              <a:rPr lang="en-US" sz="3200" b="1" i="1" dirty="0"/>
              <a:t> </a:t>
            </a:r>
            <a:r>
              <a:rPr lang="en-US" sz="3200" b="1" i="1" dirty="0" err="1"/>
              <a:t>biển</a:t>
            </a:r>
            <a:r>
              <a:rPr lang="en-US" sz="3200" b="1" i="1" dirty="0"/>
              <a:t> </a:t>
            </a:r>
            <a:r>
              <a:rPr lang="en-US" sz="3200" b="1" i="1" dirty="0" err="1"/>
              <a:t>Đông</a:t>
            </a:r>
            <a:r>
              <a:rPr lang="en-US" sz="3200" b="1" i="1" dirty="0"/>
              <a:t> </a:t>
            </a:r>
            <a:r>
              <a:rPr lang="en-US" sz="3200" b="1" i="1" dirty="0" err="1"/>
              <a:t>và</a:t>
            </a:r>
            <a:r>
              <a:rPr lang="en-US" sz="3200" b="1" i="1" dirty="0"/>
              <a:t> </a:t>
            </a:r>
            <a:r>
              <a:rPr lang="en-US" sz="3200" b="1" i="1" dirty="0" err="1"/>
              <a:t>chủ</a:t>
            </a:r>
            <a:r>
              <a:rPr lang="en-US" sz="3200" b="1" i="1" dirty="0"/>
              <a:t> </a:t>
            </a:r>
            <a:r>
              <a:rPr lang="en-US" sz="3200" b="1" i="1" dirty="0" err="1"/>
              <a:t>quyền</a:t>
            </a:r>
            <a:r>
              <a:rPr lang="en-US" sz="3200" b="1" i="1" dirty="0"/>
              <a:t> </a:t>
            </a:r>
            <a:r>
              <a:rPr lang="en-US" sz="3200" b="1" i="1" dirty="0" err="1"/>
              <a:t>đối</a:t>
            </a:r>
            <a:r>
              <a:rPr lang="en-US" sz="3200" b="1" i="1" dirty="0"/>
              <a:t> </a:t>
            </a:r>
            <a:r>
              <a:rPr lang="en-US" sz="3200" b="1" i="1" dirty="0" err="1"/>
              <a:t>với</a:t>
            </a:r>
            <a:r>
              <a:rPr lang="en-US" sz="3200" b="1" i="1" dirty="0"/>
              <a:t> </a:t>
            </a:r>
            <a:r>
              <a:rPr lang="en-US" sz="3200" b="1" i="1" dirty="0" err="1"/>
              <a:t>hai</a:t>
            </a:r>
            <a:r>
              <a:rPr lang="en-US" sz="3200" b="1" i="1" dirty="0"/>
              <a:t> </a:t>
            </a:r>
            <a:r>
              <a:rPr lang="en-US" sz="3200" b="1" i="1" dirty="0" err="1"/>
              <a:t>quần</a:t>
            </a:r>
            <a:r>
              <a:rPr lang="en-US" sz="3200" b="1" i="1" dirty="0"/>
              <a:t> </a:t>
            </a:r>
            <a:r>
              <a:rPr lang="en-US" sz="3200" b="1" i="1" dirty="0" err="1"/>
              <a:t>đảo</a:t>
            </a:r>
            <a:r>
              <a:rPr lang="en-US" sz="3200" b="1" i="1" dirty="0"/>
              <a:t> </a:t>
            </a:r>
            <a:r>
              <a:rPr lang="en-US" sz="3200" b="1" i="1" dirty="0" err="1"/>
              <a:t>Hoàng</a:t>
            </a:r>
            <a:r>
              <a:rPr lang="en-US" sz="3200" b="1" i="1" dirty="0"/>
              <a:t> Sa </a:t>
            </a:r>
            <a:r>
              <a:rPr lang="en-US" sz="3200" b="1" i="1" dirty="0" err="1"/>
              <a:t>và</a:t>
            </a:r>
            <a:r>
              <a:rPr lang="en-US" sz="3200" b="1" i="1" dirty="0"/>
              <a:t> </a:t>
            </a:r>
            <a:r>
              <a:rPr lang="en-US" sz="3200" b="1" i="1" dirty="0" err="1"/>
              <a:t>Trường</a:t>
            </a:r>
            <a:r>
              <a:rPr lang="en-US" sz="3200" b="1" i="1" dirty="0"/>
              <a:t> Sa; </a:t>
            </a:r>
            <a:r>
              <a:rPr lang="en-US" sz="3200" b="1" i="1" dirty="0" err="1"/>
              <a:t>với</a:t>
            </a:r>
            <a:r>
              <a:rPr lang="en-US" sz="3200" b="1" i="1" dirty="0"/>
              <a:t> </a:t>
            </a:r>
            <a:r>
              <a:rPr lang="en-US" sz="3200" b="1" i="1" dirty="0" err="1"/>
              <a:t>Campuchia</a:t>
            </a:r>
            <a:r>
              <a:rPr lang="en-US" sz="3200" b="1" i="1" dirty="0"/>
              <a:t> </a:t>
            </a:r>
            <a:r>
              <a:rPr lang="en-US" sz="3200" b="1" i="1" dirty="0" err="1"/>
              <a:t>về</a:t>
            </a:r>
            <a:r>
              <a:rPr lang="en-US" sz="3200" b="1" i="1" dirty="0"/>
              <a:t> </a:t>
            </a:r>
            <a:r>
              <a:rPr lang="en-US" sz="3200" b="1" i="1" dirty="0" err="1"/>
              <a:t>biên</a:t>
            </a:r>
            <a:r>
              <a:rPr lang="en-US" sz="3200" b="1" i="1" dirty="0"/>
              <a:t> </a:t>
            </a:r>
            <a:r>
              <a:rPr lang="en-US" sz="3200" b="1" i="1" dirty="0" err="1"/>
              <a:t>giới</a:t>
            </a:r>
            <a:r>
              <a:rPr lang="en-US" sz="3200" b="1" i="1" dirty="0"/>
              <a:t> </a:t>
            </a:r>
            <a:r>
              <a:rPr lang="en-US" sz="3200" b="1" i="1" dirty="0" err="1"/>
              <a:t>trên</a:t>
            </a:r>
            <a:r>
              <a:rPr lang="en-US" sz="3200" b="1" i="1" dirty="0"/>
              <a:t> </a:t>
            </a:r>
            <a:r>
              <a:rPr lang="en-US" sz="3200" b="1" i="1" dirty="0" err="1"/>
              <a:t>biển</a:t>
            </a:r>
            <a:r>
              <a:rPr lang="en-US" sz="3200" b="1" i="1" dirty="0"/>
              <a:t>; </a:t>
            </a:r>
            <a:r>
              <a:rPr lang="en-US" sz="3200" b="1" i="1" dirty="0" err="1"/>
              <a:t>với</a:t>
            </a:r>
            <a:r>
              <a:rPr lang="en-US" sz="3200" b="1" i="1" dirty="0"/>
              <a:t> </a:t>
            </a:r>
            <a:r>
              <a:rPr lang="en-US" sz="3200" b="1" i="1" u="sng" dirty="0" err="1"/>
              <a:t>Malaixia</a:t>
            </a:r>
            <a:r>
              <a:rPr lang="en-US" sz="3200" b="1" i="1" dirty="0"/>
              <a:t> </a:t>
            </a:r>
            <a:r>
              <a:rPr lang="en-US" sz="3200" b="1" i="1" dirty="0" err="1"/>
              <a:t>về</a:t>
            </a:r>
            <a:r>
              <a:rPr lang="en-US" sz="3200" b="1" i="1" dirty="0"/>
              <a:t> </a:t>
            </a:r>
            <a:r>
              <a:rPr lang="en-US" sz="3200" b="1" i="1" dirty="0" err="1"/>
              <a:t>chồng</a:t>
            </a:r>
            <a:r>
              <a:rPr lang="en-US" sz="3200" b="1" i="1" dirty="0"/>
              <a:t> </a:t>
            </a:r>
            <a:r>
              <a:rPr lang="en-US" sz="3200" b="1" i="1" dirty="0" err="1"/>
              <a:t>lấn</a:t>
            </a:r>
            <a:r>
              <a:rPr lang="en-US" sz="3200" b="1" i="1" dirty="0"/>
              <a:t> </a:t>
            </a:r>
            <a:r>
              <a:rPr lang="en-US" sz="3200" b="1" i="1" dirty="0" err="1"/>
              <a:t>vùng</a:t>
            </a:r>
            <a:r>
              <a:rPr lang="en-US" sz="3200" b="1" i="1" dirty="0"/>
              <a:t> </a:t>
            </a:r>
            <a:r>
              <a:rPr lang="en-US" sz="3200" b="1" i="1" dirty="0" err="1"/>
              <a:t>đặc</a:t>
            </a:r>
            <a:r>
              <a:rPr lang="en-US" sz="3200" b="1" i="1" dirty="0"/>
              <a:t> </a:t>
            </a:r>
            <a:r>
              <a:rPr lang="en-US" sz="3200" b="1" i="1" dirty="0" err="1"/>
              <a:t>quyền</a:t>
            </a:r>
            <a:r>
              <a:rPr lang="en-US" sz="3200" b="1" i="1" dirty="0"/>
              <a:t> </a:t>
            </a:r>
            <a:r>
              <a:rPr lang="en-US" sz="3200" b="1" i="1" dirty="0" err="1"/>
              <a:t>kinh</a:t>
            </a:r>
            <a:r>
              <a:rPr lang="en-US" sz="3200" b="1" i="1" dirty="0"/>
              <a:t> </a:t>
            </a:r>
            <a:r>
              <a:rPr lang="en-US" sz="3200" b="1" i="1" dirty="0" err="1"/>
              <a:t>tế</a:t>
            </a:r>
            <a:r>
              <a:rPr lang="en-US" sz="3200" b="1" i="1" dirty="0"/>
              <a:t> </a:t>
            </a:r>
            <a:r>
              <a:rPr lang="en-US" sz="3200" b="1" i="1" dirty="0" err="1"/>
              <a:t>và</a:t>
            </a:r>
            <a:r>
              <a:rPr lang="en-US" sz="3200" b="1" i="1" dirty="0"/>
              <a:t> </a:t>
            </a:r>
            <a:r>
              <a:rPr lang="en-US" sz="3200" b="1" i="1" dirty="0" err="1"/>
              <a:t>thềm</a:t>
            </a:r>
            <a:r>
              <a:rPr lang="en-US" sz="3200" b="1" i="1" dirty="0"/>
              <a:t> </a:t>
            </a:r>
            <a:r>
              <a:rPr lang="en-US" sz="3200" b="1" i="1" dirty="0" err="1"/>
              <a:t>lục</a:t>
            </a:r>
            <a:r>
              <a:rPr lang="en-US" sz="3200" b="1" i="1" dirty="0"/>
              <a:t> </a:t>
            </a:r>
            <a:r>
              <a:rPr lang="en-US" sz="3200" b="1" i="1" dirty="0" err="1"/>
              <a:t>địa</a:t>
            </a:r>
            <a:r>
              <a:rPr lang="en-US" sz="3200" b="1" i="1" dirty="0"/>
              <a:t> ; </a:t>
            </a:r>
            <a:r>
              <a:rPr lang="en-US" sz="3200" b="1" i="1" dirty="0" err="1"/>
              <a:t>với</a:t>
            </a:r>
            <a:r>
              <a:rPr lang="en-US" sz="3200" b="1" i="1" dirty="0"/>
              <a:t> </a:t>
            </a:r>
            <a:r>
              <a:rPr lang="en-US" sz="3200" b="1" i="1" u="sng" dirty="0" err="1"/>
              <a:t>Philipin</a:t>
            </a:r>
            <a:r>
              <a:rPr lang="en-US" sz="3200" b="1" i="1" dirty="0"/>
              <a:t> </a:t>
            </a:r>
            <a:r>
              <a:rPr lang="en-US" sz="3200" b="1" i="1" dirty="0" err="1"/>
              <a:t>về</a:t>
            </a:r>
            <a:r>
              <a:rPr lang="en-US" sz="3200" b="1" i="1" dirty="0"/>
              <a:t> </a:t>
            </a:r>
            <a:r>
              <a:rPr lang="en-US" sz="3200" b="1" i="1" dirty="0" err="1"/>
              <a:t>tranh</a:t>
            </a:r>
            <a:r>
              <a:rPr lang="en-US" sz="3200" b="1" i="1" dirty="0"/>
              <a:t> </a:t>
            </a:r>
            <a:r>
              <a:rPr lang="en-US" sz="3200" b="1" i="1" dirty="0" err="1"/>
              <a:t>chấp</a:t>
            </a:r>
            <a:r>
              <a:rPr lang="en-US" sz="3200" b="1" i="1" dirty="0"/>
              <a:t> </a:t>
            </a:r>
            <a:r>
              <a:rPr lang="en-US" sz="3200" b="1" i="1" dirty="0" err="1"/>
              <a:t>trên</a:t>
            </a:r>
            <a:r>
              <a:rPr lang="en-US" sz="3200" b="1" i="1" dirty="0"/>
              <a:t> </a:t>
            </a:r>
            <a:r>
              <a:rPr lang="en-US" sz="3200" b="1" i="1" dirty="0" err="1"/>
              <a:t>quần</a:t>
            </a:r>
            <a:r>
              <a:rPr lang="en-US" sz="3200" b="1" i="1" dirty="0"/>
              <a:t> </a:t>
            </a:r>
            <a:r>
              <a:rPr lang="en-US" sz="3200" b="1" i="1" dirty="0" err="1"/>
              <a:t>đảo</a:t>
            </a:r>
            <a:r>
              <a:rPr lang="en-US" sz="3200" b="1" i="1" dirty="0"/>
              <a:t> </a:t>
            </a:r>
            <a:r>
              <a:rPr lang="en-US" sz="3200" b="1" i="1" dirty="0" err="1"/>
              <a:t>Trường</a:t>
            </a:r>
            <a:r>
              <a:rPr lang="en-US" sz="3200" b="1" i="1" dirty="0"/>
              <a:t> Sa. </a:t>
            </a:r>
          </a:p>
        </p:txBody>
      </p:sp>
    </p:spTree>
    <p:extLst>
      <p:ext uri="{BB962C8B-B14F-4D97-AF65-F5344CB8AC3E}">
        <p14:creationId xmlns:p14="http://schemas.microsoft.com/office/powerpoint/2010/main" val="2215644346"/>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95780"/>
            <a:ext cx="8915400" cy="5853910"/>
          </a:xfrm>
          <a:prstGeom prst="rect">
            <a:avLst/>
          </a:prstGeom>
        </p:spPr>
        <p:txBody>
          <a:bodyPr wrap="square">
            <a:spAutoFit/>
          </a:bodyPr>
          <a:lstStyle/>
          <a:p>
            <a:pPr algn="just">
              <a:lnSpc>
                <a:spcPct val="115000"/>
              </a:lnSpc>
              <a:spcBef>
                <a:spcPct val="25000"/>
              </a:spcBef>
              <a:spcAft>
                <a:spcPct val="35000"/>
              </a:spcAft>
            </a:pPr>
            <a:r>
              <a:rPr lang="en-US" sz="3200" b="1" i="1" dirty="0">
                <a:solidFill>
                  <a:srgbClr val="FF0000"/>
                </a:solidFill>
              </a:rPr>
              <a:t>2.  </a:t>
            </a:r>
            <a:r>
              <a:rPr lang="en-US" sz="3200" b="1" i="1" dirty="0" err="1">
                <a:solidFill>
                  <a:srgbClr val="FF0000"/>
                </a:solidFill>
              </a:rPr>
              <a:t>Khái</a:t>
            </a:r>
            <a:r>
              <a:rPr lang="en-US" sz="3200" b="1" i="1" dirty="0">
                <a:solidFill>
                  <a:srgbClr val="FF0000"/>
                </a:solidFill>
              </a:rPr>
              <a:t> </a:t>
            </a:r>
            <a:r>
              <a:rPr lang="en-US" sz="3200" b="1" i="1" dirty="0" err="1">
                <a:solidFill>
                  <a:srgbClr val="FF0000"/>
                </a:solidFill>
              </a:rPr>
              <a:t>niệm</a:t>
            </a:r>
            <a:r>
              <a:rPr lang="en-US" sz="3200" b="1" i="1" dirty="0">
                <a:solidFill>
                  <a:srgbClr val="FF0000"/>
                </a:solidFill>
              </a:rPr>
              <a:t> </a:t>
            </a:r>
            <a:r>
              <a:rPr lang="en-US" sz="3200" b="1" i="1" dirty="0" err="1">
                <a:solidFill>
                  <a:srgbClr val="FF0000"/>
                </a:solidFill>
              </a:rPr>
              <a:t>biên</a:t>
            </a:r>
            <a:r>
              <a:rPr lang="en-US" sz="3200" b="1" i="1" dirty="0">
                <a:solidFill>
                  <a:srgbClr val="FF0000"/>
                </a:solidFill>
              </a:rPr>
              <a:t> </a:t>
            </a:r>
            <a:r>
              <a:rPr lang="en-US" sz="3200" b="1" i="1" dirty="0" err="1">
                <a:solidFill>
                  <a:srgbClr val="FF0000"/>
                </a:solidFill>
              </a:rPr>
              <a:t>giới</a:t>
            </a:r>
            <a:r>
              <a:rPr lang="en-US" sz="3200" b="1" i="1" dirty="0">
                <a:solidFill>
                  <a:srgbClr val="FF0000"/>
                </a:solidFill>
              </a:rPr>
              <a:t> </a:t>
            </a:r>
            <a:r>
              <a:rPr lang="en-US" sz="3200" b="1" i="1" dirty="0" err="1">
                <a:solidFill>
                  <a:srgbClr val="FF0000"/>
                </a:solidFill>
              </a:rPr>
              <a:t>quốc</a:t>
            </a:r>
            <a:r>
              <a:rPr lang="en-US" sz="3200" b="1" i="1" dirty="0">
                <a:solidFill>
                  <a:srgbClr val="FF0000"/>
                </a:solidFill>
              </a:rPr>
              <a:t> </a:t>
            </a:r>
            <a:r>
              <a:rPr lang="en-US" sz="3200" b="1" i="1" dirty="0" err="1">
                <a:solidFill>
                  <a:srgbClr val="FF0000"/>
                </a:solidFill>
              </a:rPr>
              <a:t>gia</a:t>
            </a:r>
            <a:endParaRPr lang="en-US" sz="3200" b="1" i="1" dirty="0">
              <a:solidFill>
                <a:srgbClr val="FF0000"/>
              </a:solidFill>
            </a:endParaRPr>
          </a:p>
          <a:p>
            <a:pPr algn="just">
              <a:lnSpc>
                <a:spcPct val="115000"/>
              </a:lnSpc>
              <a:spcBef>
                <a:spcPct val="25000"/>
              </a:spcBef>
              <a:spcAft>
                <a:spcPct val="35000"/>
              </a:spcAft>
              <a:buFontTx/>
              <a:buAutoNum type="alphaLcParenR"/>
            </a:pPr>
            <a:r>
              <a:rPr lang="en-US" sz="3200" b="1" i="1" dirty="0">
                <a:solidFill>
                  <a:srgbClr val="FF0000"/>
                </a:solidFill>
              </a:rPr>
              <a:t> </a:t>
            </a:r>
            <a:r>
              <a:rPr lang="en-US" sz="3200" b="1" i="1" dirty="0" err="1">
                <a:solidFill>
                  <a:srgbClr val="FF0000"/>
                </a:solidFill>
              </a:rPr>
              <a:t>Khái</a:t>
            </a:r>
            <a:r>
              <a:rPr lang="en-US" sz="3200" b="1" i="1" dirty="0">
                <a:solidFill>
                  <a:srgbClr val="FF0000"/>
                </a:solidFill>
              </a:rPr>
              <a:t> </a:t>
            </a:r>
            <a:r>
              <a:rPr lang="en-US" sz="3200" b="1" i="1" dirty="0" err="1">
                <a:solidFill>
                  <a:srgbClr val="FF0000"/>
                </a:solidFill>
              </a:rPr>
              <a:t>niệm</a:t>
            </a:r>
            <a:r>
              <a:rPr lang="en-US" sz="3200" b="1" i="1" dirty="0">
                <a:solidFill>
                  <a:srgbClr val="FF0000"/>
                </a:solidFill>
              </a:rPr>
              <a:t>:</a:t>
            </a:r>
          </a:p>
          <a:p>
            <a:pPr algn="just">
              <a:spcBef>
                <a:spcPct val="25000"/>
              </a:spcBef>
              <a:spcAft>
                <a:spcPct val="35000"/>
              </a:spcAft>
            </a:pPr>
            <a:r>
              <a:rPr lang="en-US" sz="3200" b="1" i="1" dirty="0" err="1">
                <a:solidFill>
                  <a:schemeClr val="accent5">
                    <a:lumMod val="75000"/>
                  </a:schemeClr>
                </a:solidFill>
              </a:rPr>
              <a:t>Các</a:t>
            </a:r>
            <a:r>
              <a:rPr lang="en-US" sz="3200" b="1" i="1" dirty="0">
                <a:solidFill>
                  <a:schemeClr val="accent5">
                    <a:lumMod val="75000"/>
                  </a:schemeClr>
                </a:solidFill>
              </a:rPr>
              <a:t> </a:t>
            </a:r>
            <a:r>
              <a:rPr lang="en-US" sz="3200" b="1" i="1" dirty="0" err="1">
                <a:solidFill>
                  <a:schemeClr val="accent5">
                    <a:lumMod val="75000"/>
                  </a:schemeClr>
                </a:solidFill>
              </a:rPr>
              <a:t>khái</a:t>
            </a:r>
            <a:r>
              <a:rPr lang="en-US" sz="3200" b="1" i="1" dirty="0">
                <a:solidFill>
                  <a:schemeClr val="accent5">
                    <a:lumMod val="75000"/>
                  </a:schemeClr>
                </a:solidFill>
              </a:rPr>
              <a:t> </a:t>
            </a:r>
            <a:r>
              <a:rPr lang="en-US" sz="3200" b="1" i="1" dirty="0" err="1">
                <a:solidFill>
                  <a:schemeClr val="accent5">
                    <a:lumMod val="75000"/>
                  </a:schemeClr>
                </a:solidFill>
              </a:rPr>
              <a:t>niệm</a:t>
            </a:r>
            <a:r>
              <a:rPr lang="en-US" sz="3200" b="1" i="1" dirty="0">
                <a:solidFill>
                  <a:schemeClr val="accent5">
                    <a:lumMod val="75000"/>
                  </a:schemeClr>
                </a:solidFill>
              </a:rPr>
              <a:t> </a:t>
            </a:r>
            <a:r>
              <a:rPr lang="en-US" sz="3200" b="1" i="1" dirty="0" err="1">
                <a:solidFill>
                  <a:schemeClr val="accent5">
                    <a:lumMod val="75000"/>
                  </a:schemeClr>
                </a:solidFill>
              </a:rPr>
              <a:t>tuy</a:t>
            </a:r>
            <a:r>
              <a:rPr lang="en-US" sz="3200" b="1" i="1" dirty="0">
                <a:solidFill>
                  <a:schemeClr val="accent5">
                    <a:lumMod val="75000"/>
                  </a:schemeClr>
                </a:solidFill>
              </a:rPr>
              <a:t> </a:t>
            </a:r>
            <a:r>
              <a:rPr lang="en-US" sz="3200" b="1" i="1" dirty="0" err="1">
                <a:solidFill>
                  <a:schemeClr val="accent5">
                    <a:lumMod val="75000"/>
                  </a:schemeClr>
                </a:solidFill>
              </a:rPr>
              <a:t>khác</a:t>
            </a:r>
            <a:r>
              <a:rPr lang="en-US" sz="3200" b="1" i="1" dirty="0">
                <a:solidFill>
                  <a:schemeClr val="accent5">
                    <a:lumMod val="75000"/>
                  </a:schemeClr>
                </a:solidFill>
              </a:rPr>
              <a:t> </a:t>
            </a:r>
            <a:r>
              <a:rPr lang="en-US" sz="3200" b="1" i="1" dirty="0" err="1">
                <a:solidFill>
                  <a:schemeClr val="accent5">
                    <a:lumMod val="75000"/>
                  </a:schemeClr>
                </a:solidFill>
              </a:rPr>
              <a:t>nhau</a:t>
            </a:r>
            <a:r>
              <a:rPr lang="en-US" sz="3200" b="1" i="1" dirty="0">
                <a:solidFill>
                  <a:schemeClr val="accent5">
                    <a:lumMod val="75000"/>
                  </a:schemeClr>
                </a:solidFill>
              </a:rPr>
              <a:t> </a:t>
            </a:r>
            <a:r>
              <a:rPr lang="en-US" sz="3200" b="1" i="1" dirty="0" err="1">
                <a:solidFill>
                  <a:schemeClr val="accent5">
                    <a:lumMod val="75000"/>
                  </a:schemeClr>
                </a:solidFill>
              </a:rPr>
              <a:t>nhưng</a:t>
            </a:r>
            <a:r>
              <a:rPr lang="en-US" sz="3200" b="1" i="1" dirty="0">
                <a:solidFill>
                  <a:schemeClr val="accent5">
                    <a:lumMod val="75000"/>
                  </a:schemeClr>
                </a:solidFill>
              </a:rPr>
              <a:t> </a:t>
            </a:r>
            <a:r>
              <a:rPr lang="en-US" sz="3200" b="1" i="1" dirty="0" err="1">
                <a:solidFill>
                  <a:schemeClr val="accent5">
                    <a:lumMod val="75000"/>
                  </a:schemeClr>
                </a:solidFill>
              </a:rPr>
              <a:t>nhìn</a:t>
            </a:r>
            <a:r>
              <a:rPr lang="en-US" sz="3200" b="1" i="1" dirty="0">
                <a:solidFill>
                  <a:schemeClr val="accent5">
                    <a:lumMod val="75000"/>
                  </a:schemeClr>
                </a:solidFill>
              </a:rPr>
              <a:t> </a:t>
            </a:r>
            <a:r>
              <a:rPr lang="en-US" sz="3200" b="1" i="1" dirty="0" err="1">
                <a:solidFill>
                  <a:schemeClr val="accent5">
                    <a:lumMod val="75000"/>
                  </a:schemeClr>
                </a:solidFill>
              </a:rPr>
              <a:t>chung</a:t>
            </a:r>
            <a:r>
              <a:rPr lang="en-US" sz="3200" b="1" i="1" dirty="0">
                <a:solidFill>
                  <a:schemeClr val="accent5">
                    <a:lumMod val="75000"/>
                  </a:schemeClr>
                </a:solidFill>
              </a:rPr>
              <a:t> </a:t>
            </a:r>
            <a:r>
              <a:rPr lang="en-US" sz="3200" b="1" i="1" dirty="0" err="1">
                <a:solidFill>
                  <a:schemeClr val="accent5">
                    <a:lumMod val="75000"/>
                  </a:schemeClr>
                </a:solidFill>
              </a:rPr>
              <a:t>đều</a:t>
            </a:r>
            <a:r>
              <a:rPr lang="en-US" sz="3200" b="1" i="1" dirty="0">
                <a:solidFill>
                  <a:schemeClr val="accent5">
                    <a:lumMod val="75000"/>
                  </a:schemeClr>
                </a:solidFill>
              </a:rPr>
              <a:t> </a:t>
            </a:r>
            <a:r>
              <a:rPr lang="en-US" sz="3200" b="1" i="1" dirty="0" err="1">
                <a:solidFill>
                  <a:schemeClr val="accent5">
                    <a:lumMod val="75000"/>
                  </a:schemeClr>
                </a:solidFill>
              </a:rPr>
              <a:t>thể</a:t>
            </a:r>
            <a:r>
              <a:rPr lang="en-US" sz="3200" b="1" i="1" dirty="0">
                <a:solidFill>
                  <a:schemeClr val="accent5">
                    <a:lumMod val="75000"/>
                  </a:schemeClr>
                </a:solidFill>
              </a:rPr>
              <a:t> </a:t>
            </a:r>
            <a:r>
              <a:rPr lang="en-US" sz="3200" b="1" i="1" dirty="0" err="1">
                <a:solidFill>
                  <a:schemeClr val="accent5">
                    <a:lumMod val="75000"/>
                  </a:schemeClr>
                </a:solidFill>
              </a:rPr>
              <a:t>hiện</a:t>
            </a:r>
            <a:r>
              <a:rPr lang="en-US" sz="3200" b="1" i="1" dirty="0">
                <a:solidFill>
                  <a:schemeClr val="accent5">
                    <a:lumMod val="75000"/>
                  </a:schemeClr>
                </a:solidFill>
              </a:rPr>
              <a:t> </a:t>
            </a:r>
            <a:r>
              <a:rPr lang="en-US" sz="3200" b="1" i="1" dirty="0" err="1">
                <a:solidFill>
                  <a:schemeClr val="accent5">
                    <a:lumMod val="75000"/>
                  </a:schemeClr>
                </a:solidFill>
              </a:rPr>
              <a:t>hai</a:t>
            </a:r>
            <a:r>
              <a:rPr lang="en-US" sz="3200" b="1" i="1" dirty="0">
                <a:solidFill>
                  <a:schemeClr val="accent5">
                    <a:lumMod val="75000"/>
                  </a:schemeClr>
                </a:solidFill>
              </a:rPr>
              <a:t> </a:t>
            </a:r>
            <a:r>
              <a:rPr lang="en-US" sz="3200" b="1" i="1" dirty="0" err="1">
                <a:solidFill>
                  <a:schemeClr val="accent5">
                    <a:lumMod val="75000"/>
                  </a:schemeClr>
                </a:solidFill>
              </a:rPr>
              <a:t>dấu</a:t>
            </a:r>
            <a:r>
              <a:rPr lang="en-US" sz="3200" b="1" i="1" dirty="0">
                <a:solidFill>
                  <a:schemeClr val="accent5">
                    <a:lumMod val="75000"/>
                  </a:schemeClr>
                </a:solidFill>
              </a:rPr>
              <a:t> </a:t>
            </a:r>
            <a:r>
              <a:rPr lang="en-US" sz="3200" b="1" i="1" dirty="0" err="1">
                <a:solidFill>
                  <a:schemeClr val="accent5">
                    <a:lumMod val="75000"/>
                  </a:schemeClr>
                </a:solidFill>
              </a:rPr>
              <a:t>hiệu</a:t>
            </a:r>
            <a:r>
              <a:rPr lang="en-US" sz="3200" b="1" i="1" dirty="0">
                <a:solidFill>
                  <a:schemeClr val="accent5">
                    <a:lumMod val="75000"/>
                  </a:schemeClr>
                </a:solidFill>
              </a:rPr>
              <a:t> </a:t>
            </a:r>
            <a:r>
              <a:rPr lang="en-US" sz="3200" b="1" i="1" dirty="0" err="1">
                <a:solidFill>
                  <a:schemeClr val="accent5">
                    <a:lumMod val="75000"/>
                  </a:schemeClr>
                </a:solidFill>
              </a:rPr>
              <a:t>đặc</a:t>
            </a:r>
            <a:r>
              <a:rPr lang="en-US" sz="3200" b="1" i="1" dirty="0">
                <a:solidFill>
                  <a:schemeClr val="accent5">
                    <a:lumMod val="75000"/>
                  </a:schemeClr>
                </a:solidFill>
              </a:rPr>
              <a:t> </a:t>
            </a:r>
            <a:r>
              <a:rPr lang="en-US" sz="3200" b="1" i="1" dirty="0" err="1">
                <a:solidFill>
                  <a:schemeClr val="accent5">
                    <a:lumMod val="75000"/>
                  </a:schemeClr>
                </a:solidFill>
              </a:rPr>
              <a:t>trưng</a:t>
            </a:r>
            <a:r>
              <a:rPr lang="en-US" sz="3200" b="1" i="1" dirty="0">
                <a:solidFill>
                  <a:schemeClr val="accent5">
                    <a:lumMod val="75000"/>
                  </a:schemeClr>
                </a:solidFill>
              </a:rPr>
              <a:t>.</a:t>
            </a:r>
          </a:p>
          <a:p>
            <a:pPr algn="just">
              <a:spcBef>
                <a:spcPct val="25000"/>
              </a:spcBef>
              <a:spcAft>
                <a:spcPct val="35000"/>
              </a:spcAft>
            </a:pPr>
            <a:r>
              <a:rPr lang="en-US" sz="3200" b="1" i="1" dirty="0">
                <a:solidFill>
                  <a:schemeClr val="accent5">
                    <a:lumMod val="75000"/>
                  </a:schemeClr>
                </a:solidFill>
              </a:rPr>
              <a:t>- </a:t>
            </a:r>
            <a:r>
              <a:rPr lang="en-US" sz="3200" b="1" i="1" dirty="0" smtClean="0">
                <a:solidFill>
                  <a:schemeClr val="accent5">
                    <a:lumMod val="75000"/>
                  </a:schemeClr>
                </a:solidFill>
              </a:rPr>
              <a:t> </a:t>
            </a:r>
            <a:r>
              <a:rPr lang="en-US" sz="3200" b="1" i="1" dirty="0" err="1" smtClean="0">
                <a:solidFill>
                  <a:schemeClr val="accent5">
                    <a:lumMod val="75000"/>
                  </a:schemeClr>
                </a:solidFill>
              </a:rPr>
              <a:t>Một</a:t>
            </a:r>
            <a:r>
              <a:rPr lang="en-US" sz="3200" b="1" i="1" dirty="0" smtClean="0">
                <a:solidFill>
                  <a:schemeClr val="accent5">
                    <a:lumMod val="75000"/>
                  </a:schemeClr>
                </a:solidFill>
              </a:rPr>
              <a:t> </a:t>
            </a:r>
            <a:r>
              <a:rPr lang="en-US" sz="3200" b="1" i="1" dirty="0" err="1">
                <a:solidFill>
                  <a:schemeClr val="accent5">
                    <a:lumMod val="75000"/>
                  </a:schemeClr>
                </a:solidFill>
              </a:rPr>
              <a:t>là</a:t>
            </a:r>
            <a:r>
              <a:rPr lang="en-US" sz="3200" b="1" i="1" dirty="0">
                <a:solidFill>
                  <a:schemeClr val="accent5">
                    <a:lumMod val="75000"/>
                  </a:schemeClr>
                </a:solidFill>
              </a:rPr>
              <a:t>, </a:t>
            </a:r>
            <a:r>
              <a:rPr lang="en-US" sz="3200" b="1" i="1" dirty="0" err="1">
                <a:solidFill>
                  <a:schemeClr val="accent5">
                    <a:lumMod val="75000"/>
                  </a:schemeClr>
                </a:solidFill>
              </a:rPr>
              <a:t>biên</a:t>
            </a:r>
            <a:r>
              <a:rPr lang="en-US" sz="3200" b="1" i="1" dirty="0">
                <a:solidFill>
                  <a:schemeClr val="accent5">
                    <a:lumMod val="75000"/>
                  </a:schemeClr>
                </a:solidFill>
              </a:rPr>
              <a:t> </a:t>
            </a:r>
            <a:r>
              <a:rPr lang="en-US" sz="3200" b="1" i="1" dirty="0" err="1">
                <a:solidFill>
                  <a:schemeClr val="accent5">
                    <a:lumMod val="75000"/>
                  </a:schemeClr>
                </a:solidFill>
              </a:rPr>
              <a:t>giới</a:t>
            </a:r>
            <a:r>
              <a:rPr lang="en-US" sz="3200" b="1" i="1" dirty="0">
                <a:solidFill>
                  <a:schemeClr val="accent5">
                    <a:lumMod val="75000"/>
                  </a:schemeClr>
                </a:solidFill>
              </a:rPr>
              <a:t> </a:t>
            </a:r>
            <a:r>
              <a:rPr lang="en-US" sz="3200" b="1" i="1" dirty="0" err="1">
                <a:solidFill>
                  <a:schemeClr val="accent5">
                    <a:lumMod val="75000"/>
                  </a:schemeClr>
                </a:solidFill>
              </a:rPr>
              <a:t>quốc</a:t>
            </a:r>
            <a:r>
              <a:rPr lang="en-US" sz="3200" b="1" i="1" dirty="0">
                <a:solidFill>
                  <a:schemeClr val="accent5">
                    <a:lumMod val="75000"/>
                  </a:schemeClr>
                </a:solidFill>
              </a:rPr>
              <a:t> </a:t>
            </a:r>
            <a:r>
              <a:rPr lang="en-US" sz="3200" b="1" i="1" dirty="0" err="1">
                <a:solidFill>
                  <a:schemeClr val="accent5">
                    <a:lumMod val="75000"/>
                  </a:schemeClr>
                </a:solidFill>
              </a:rPr>
              <a:t>gia</a:t>
            </a:r>
            <a:r>
              <a:rPr lang="en-US" sz="3200" b="1" i="1" dirty="0">
                <a:solidFill>
                  <a:schemeClr val="accent5">
                    <a:lumMod val="75000"/>
                  </a:schemeClr>
                </a:solidFill>
              </a:rPr>
              <a:t> </a:t>
            </a:r>
            <a:r>
              <a:rPr lang="en-US" sz="3200" b="1" i="1" dirty="0" err="1">
                <a:solidFill>
                  <a:schemeClr val="accent5">
                    <a:lumMod val="75000"/>
                  </a:schemeClr>
                </a:solidFill>
              </a:rPr>
              <a:t>là</a:t>
            </a:r>
            <a:r>
              <a:rPr lang="en-US" sz="3200" b="1" i="1" dirty="0">
                <a:solidFill>
                  <a:schemeClr val="accent5">
                    <a:lumMod val="75000"/>
                  </a:schemeClr>
                </a:solidFill>
              </a:rPr>
              <a:t> </a:t>
            </a:r>
            <a:r>
              <a:rPr lang="en-US" sz="3200" b="1" i="1" dirty="0" err="1">
                <a:solidFill>
                  <a:schemeClr val="accent5">
                    <a:lumMod val="75000"/>
                  </a:schemeClr>
                </a:solidFill>
              </a:rPr>
              <a:t>giới</a:t>
            </a:r>
            <a:r>
              <a:rPr lang="en-US" sz="3200" b="1" i="1" dirty="0">
                <a:solidFill>
                  <a:schemeClr val="accent5">
                    <a:lumMod val="75000"/>
                  </a:schemeClr>
                </a:solidFill>
              </a:rPr>
              <a:t> </a:t>
            </a:r>
            <a:r>
              <a:rPr lang="en-US" sz="3200" b="1" i="1" dirty="0" err="1">
                <a:solidFill>
                  <a:schemeClr val="accent5">
                    <a:lumMod val="75000"/>
                  </a:schemeClr>
                </a:solidFill>
              </a:rPr>
              <a:t>hạn</a:t>
            </a:r>
            <a:r>
              <a:rPr lang="en-US" sz="3200" b="1" i="1" dirty="0">
                <a:solidFill>
                  <a:schemeClr val="accent5">
                    <a:lumMod val="75000"/>
                  </a:schemeClr>
                </a:solidFill>
              </a:rPr>
              <a:t> </a:t>
            </a:r>
            <a:r>
              <a:rPr lang="en-US" sz="3200" b="1" i="1" dirty="0" err="1">
                <a:solidFill>
                  <a:schemeClr val="accent5">
                    <a:lumMod val="75000"/>
                  </a:schemeClr>
                </a:solidFill>
              </a:rPr>
              <a:t>lãnh</a:t>
            </a:r>
            <a:r>
              <a:rPr lang="en-US" sz="3200" b="1" i="1" dirty="0">
                <a:solidFill>
                  <a:schemeClr val="accent5">
                    <a:lumMod val="75000"/>
                  </a:schemeClr>
                </a:solidFill>
              </a:rPr>
              <a:t> </a:t>
            </a:r>
            <a:r>
              <a:rPr lang="en-US" sz="3200" b="1" i="1" dirty="0" err="1">
                <a:solidFill>
                  <a:schemeClr val="accent5">
                    <a:lumMod val="75000"/>
                  </a:schemeClr>
                </a:solidFill>
              </a:rPr>
              <a:t>thổ</a:t>
            </a:r>
            <a:r>
              <a:rPr lang="en-US" sz="3200" b="1" i="1" dirty="0">
                <a:solidFill>
                  <a:schemeClr val="accent5">
                    <a:lumMod val="75000"/>
                  </a:schemeClr>
                </a:solidFill>
              </a:rPr>
              <a:t> </a:t>
            </a:r>
            <a:r>
              <a:rPr lang="en-US" sz="3200" b="1" i="1" dirty="0" err="1">
                <a:solidFill>
                  <a:schemeClr val="accent5">
                    <a:lumMod val="75000"/>
                  </a:schemeClr>
                </a:solidFill>
              </a:rPr>
              <a:t>của</a:t>
            </a:r>
            <a:r>
              <a:rPr lang="en-US" sz="3200" b="1" i="1" dirty="0">
                <a:solidFill>
                  <a:schemeClr val="accent5">
                    <a:lumMod val="75000"/>
                  </a:schemeClr>
                </a:solidFill>
              </a:rPr>
              <a:t> </a:t>
            </a:r>
            <a:r>
              <a:rPr lang="en-US" sz="3200" b="1" i="1" dirty="0" err="1">
                <a:solidFill>
                  <a:schemeClr val="accent5">
                    <a:lumMod val="75000"/>
                  </a:schemeClr>
                </a:solidFill>
              </a:rPr>
              <a:t>một</a:t>
            </a:r>
            <a:r>
              <a:rPr lang="en-US" sz="3200" b="1" i="1" dirty="0">
                <a:solidFill>
                  <a:schemeClr val="accent5">
                    <a:lumMod val="75000"/>
                  </a:schemeClr>
                </a:solidFill>
              </a:rPr>
              <a:t> </a:t>
            </a:r>
            <a:r>
              <a:rPr lang="en-US" sz="3200" b="1" i="1" dirty="0" err="1">
                <a:solidFill>
                  <a:schemeClr val="accent5">
                    <a:lumMod val="75000"/>
                  </a:schemeClr>
                </a:solidFill>
              </a:rPr>
              <a:t>quốc</a:t>
            </a:r>
            <a:r>
              <a:rPr lang="en-US" sz="3200" b="1" i="1" dirty="0">
                <a:solidFill>
                  <a:schemeClr val="accent5">
                    <a:lumMod val="75000"/>
                  </a:schemeClr>
                </a:solidFill>
              </a:rPr>
              <a:t> </a:t>
            </a:r>
            <a:r>
              <a:rPr lang="en-US" sz="3200" b="1" i="1" dirty="0" err="1">
                <a:solidFill>
                  <a:schemeClr val="accent5">
                    <a:lumMod val="75000"/>
                  </a:schemeClr>
                </a:solidFill>
              </a:rPr>
              <a:t>gia</a:t>
            </a:r>
            <a:r>
              <a:rPr lang="en-US" sz="3200" b="1" i="1" dirty="0">
                <a:solidFill>
                  <a:schemeClr val="accent5">
                    <a:lumMod val="75000"/>
                  </a:schemeClr>
                </a:solidFill>
              </a:rPr>
              <a:t>.</a:t>
            </a:r>
          </a:p>
          <a:p>
            <a:pPr algn="just">
              <a:spcBef>
                <a:spcPct val="25000"/>
              </a:spcBef>
              <a:spcAft>
                <a:spcPct val="35000"/>
              </a:spcAft>
            </a:pPr>
            <a:r>
              <a:rPr lang="en-US" sz="3200" b="1" i="1" dirty="0">
                <a:solidFill>
                  <a:schemeClr val="accent5">
                    <a:lumMod val="75000"/>
                  </a:schemeClr>
                </a:solidFill>
              </a:rPr>
              <a:t>- </a:t>
            </a:r>
            <a:r>
              <a:rPr lang="en-US" sz="3200" b="1" i="1" dirty="0" smtClean="0">
                <a:solidFill>
                  <a:schemeClr val="accent5">
                    <a:lumMod val="75000"/>
                  </a:schemeClr>
                </a:solidFill>
              </a:rPr>
              <a:t> </a:t>
            </a:r>
            <a:r>
              <a:rPr lang="en-US" sz="3200" b="1" i="1" dirty="0" err="1" smtClean="0">
                <a:solidFill>
                  <a:schemeClr val="accent5">
                    <a:lumMod val="75000"/>
                  </a:schemeClr>
                </a:solidFill>
              </a:rPr>
              <a:t>Hai</a:t>
            </a:r>
            <a:r>
              <a:rPr lang="en-US" sz="3200" b="1" i="1" dirty="0" smtClean="0">
                <a:solidFill>
                  <a:schemeClr val="accent5">
                    <a:lumMod val="75000"/>
                  </a:schemeClr>
                </a:solidFill>
              </a:rPr>
              <a:t> </a:t>
            </a:r>
            <a:r>
              <a:rPr lang="en-US" sz="3200" b="1" i="1" dirty="0" err="1">
                <a:solidFill>
                  <a:schemeClr val="accent5">
                    <a:lumMod val="75000"/>
                  </a:schemeClr>
                </a:solidFill>
              </a:rPr>
              <a:t>là</a:t>
            </a:r>
            <a:r>
              <a:rPr lang="en-US" sz="3200" b="1" i="1" dirty="0">
                <a:solidFill>
                  <a:schemeClr val="accent5">
                    <a:lumMod val="75000"/>
                  </a:schemeClr>
                </a:solidFill>
              </a:rPr>
              <a:t>, </a:t>
            </a:r>
            <a:r>
              <a:rPr lang="en-US" sz="3200" b="1" i="1" dirty="0" err="1">
                <a:solidFill>
                  <a:schemeClr val="accent5">
                    <a:lumMod val="75000"/>
                  </a:schemeClr>
                </a:solidFill>
              </a:rPr>
              <a:t>biên</a:t>
            </a:r>
            <a:r>
              <a:rPr lang="en-US" sz="3200" b="1" i="1" dirty="0">
                <a:solidFill>
                  <a:schemeClr val="accent5">
                    <a:lumMod val="75000"/>
                  </a:schemeClr>
                </a:solidFill>
              </a:rPr>
              <a:t> </a:t>
            </a:r>
            <a:r>
              <a:rPr lang="en-US" sz="3200" b="1" i="1" dirty="0" err="1">
                <a:solidFill>
                  <a:schemeClr val="accent5">
                    <a:lumMod val="75000"/>
                  </a:schemeClr>
                </a:solidFill>
              </a:rPr>
              <a:t>giới</a:t>
            </a:r>
            <a:r>
              <a:rPr lang="en-US" sz="3200" b="1" i="1" dirty="0">
                <a:solidFill>
                  <a:schemeClr val="accent5">
                    <a:lumMod val="75000"/>
                  </a:schemeClr>
                </a:solidFill>
              </a:rPr>
              <a:t> </a:t>
            </a:r>
            <a:r>
              <a:rPr lang="en-US" sz="3200" b="1" i="1" dirty="0" err="1">
                <a:solidFill>
                  <a:schemeClr val="accent5">
                    <a:lumMod val="75000"/>
                  </a:schemeClr>
                </a:solidFill>
              </a:rPr>
              <a:t>quốc</a:t>
            </a:r>
            <a:r>
              <a:rPr lang="en-US" sz="3200" b="1" i="1" dirty="0">
                <a:solidFill>
                  <a:schemeClr val="accent5">
                    <a:lumMod val="75000"/>
                  </a:schemeClr>
                </a:solidFill>
              </a:rPr>
              <a:t> </a:t>
            </a:r>
            <a:r>
              <a:rPr lang="en-US" sz="3200" b="1" i="1" dirty="0" err="1">
                <a:solidFill>
                  <a:schemeClr val="accent5">
                    <a:lumMod val="75000"/>
                  </a:schemeClr>
                </a:solidFill>
              </a:rPr>
              <a:t>gia</a:t>
            </a:r>
            <a:r>
              <a:rPr lang="en-US" sz="3200" b="1" i="1" dirty="0">
                <a:solidFill>
                  <a:schemeClr val="accent5">
                    <a:lumMod val="75000"/>
                  </a:schemeClr>
                </a:solidFill>
              </a:rPr>
              <a:t> </a:t>
            </a:r>
            <a:r>
              <a:rPr lang="en-US" sz="3200" b="1" i="1" dirty="0" err="1">
                <a:solidFill>
                  <a:schemeClr val="accent5">
                    <a:lumMod val="75000"/>
                  </a:schemeClr>
                </a:solidFill>
              </a:rPr>
              <a:t>xác</a:t>
            </a:r>
            <a:r>
              <a:rPr lang="en-US" sz="3200" b="1" i="1" dirty="0">
                <a:solidFill>
                  <a:schemeClr val="accent5">
                    <a:lumMod val="75000"/>
                  </a:schemeClr>
                </a:solidFill>
              </a:rPr>
              <a:t> </a:t>
            </a:r>
            <a:r>
              <a:rPr lang="en-US" sz="3200" b="1" i="1" dirty="0" err="1">
                <a:solidFill>
                  <a:schemeClr val="accent5">
                    <a:lumMod val="75000"/>
                  </a:schemeClr>
                </a:solidFill>
              </a:rPr>
              <a:t>định</a:t>
            </a:r>
            <a:r>
              <a:rPr lang="en-US" sz="3200" b="1" i="1" dirty="0">
                <a:solidFill>
                  <a:schemeClr val="accent5">
                    <a:lumMod val="75000"/>
                  </a:schemeClr>
                </a:solidFill>
              </a:rPr>
              <a:t> </a:t>
            </a:r>
            <a:r>
              <a:rPr lang="en-US" sz="3200" b="1" i="1" dirty="0" err="1">
                <a:solidFill>
                  <a:schemeClr val="accent5">
                    <a:lumMod val="75000"/>
                  </a:schemeClr>
                </a:solidFill>
              </a:rPr>
              <a:t>chủ</a:t>
            </a:r>
            <a:r>
              <a:rPr lang="en-US" sz="3200" b="1" i="1" dirty="0">
                <a:solidFill>
                  <a:schemeClr val="accent5">
                    <a:lumMod val="75000"/>
                  </a:schemeClr>
                </a:solidFill>
              </a:rPr>
              <a:t> </a:t>
            </a:r>
            <a:r>
              <a:rPr lang="en-US" sz="3200" b="1" i="1" dirty="0" err="1">
                <a:solidFill>
                  <a:schemeClr val="accent5">
                    <a:lumMod val="75000"/>
                  </a:schemeClr>
                </a:solidFill>
              </a:rPr>
              <a:t>quyền</a:t>
            </a:r>
            <a:r>
              <a:rPr lang="en-US" sz="3200" b="1" i="1" dirty="0">
                <a:solidFill>
                  <a:schemeClr val="accent5">
                    <a:lumMod val="75000"/>
                  </a:schemeClr>
                </a:solidFill>
              </a:rPr>
              <a:t> </a:t>
            </a:r>
            <a:r>
              <a:rPr lang="en-US" sz="3200" b="1" i="1" dirty="0" err="1">
                <a:solidFill>
                  <a:schemeClr val="accent5">
                    <a:lumMod val="75000"/>
                  </a:schemeClr>
                </a:solidFill>
              </a:rPr>
              <a:t>hoàn</a:t>
            </a:r>
            <a:r>
              <a:rPr lang="en-US" sz="3200" b="1" i="1" dirty="0">
                <a:solidFill>
                  <a:schemeClr val="accent5">
                    <a:lumMod val="75000"/>
                  </a:schemeClr>
                </a:solidFill>
              </a:rPr>
              <a:t> </a:t>
            </a:r>
            <a:r>
              <a:rPr lang="en-US" sz="3200" b="1" i="1" dirty="0" err="1">
                <a:solidFill>
                  <a:schemeClr val="accent5">
                    <a:lumMod val="75000"/>
                  </a:schemeClr>
                </a:solidFill>
              </a:rPr>
              <a:t>toàn</a:t>
            </a:r>
            <a:r>
              <a:rPr lang="en-US" sz="3200" b="1" i="1" dirty="0">
                <a:solidFill>
                  <a:schemeClr val="accent5">
                    <a:lumMod val="75000"/>
                  </a:schemeClr>
                </a:solidFill>
              </a:rPr>
              <a:t> </a:t>
            </a:r>
            <a:r>
              <a:rPr lang="en-US" sz="3200" b="1" i="1" dirty="0" err="1">
                <a:solidFill>
                  <a:schemeClr val="accent5">
                    <a:lumMod val="75000"/>
                  </a:schemeClr>
                </a:solidFill>
              </a:rPr>
              <a:t>và</a:t>
            </a:r>
            <a:r>
              <a:rPr lang="en-US" sz="3200" b="1" i="1" dirty="0">
                <a:solidFill>
                  <a:schemeClr val="accent5">
                    <a:lumMod val="75000"/>
                  </a:schemeClr>
                </a:solidFill>
              </a:rPr>
              <a:t> </a:t>
            </a:r>
            <a:r>
              <a:rPr lang="en-US" sz="3200" b="1" i="1" dirty="0" err="1">
                <a:solidFill>
                  <a:schemeClr val="accent5">
                    <a:lumMod val="75000"/>
                  </a:schemeClr>
                </a:solidFill>
              </a:rPr>
              <a:t>tuyệt</a:t>
            </a:r>
            <a:r>
              <a:rPr lang="en-US" sz="3200" b="1" i="1" dirty="0">
                <a:solidFill>
                  <a:schemeClr val="accent5">
                    <a:lumMod val="75000"/>
                  </a:schemeClr>
                </a:solidFill>
              </a:rPr>
              <a:t> </a:t>
            </a:r>
            <a:r>
              <a:rPr lang="en-US" sz="3200" b="1" i="1" dirty="0" err="1">
                <a:solidFill>
                  <a:schemeClr val="accent5">
                    <a:lumMod val="75000"/>
                  </a:schemeClr>
                </a:solidFill>
              </a:rPr>
              <a:t>đối</a:t>
            </a:r>
            <a:r>
              <a:rPr lang="en-US" sz="3200" b="1" i="1" dirty="0">
                <a:solidFill>
                  <a:schemeClr val="accent5">
                    <a:lumMod val="75000"/>
                  </a:schemeClr>
                </a:solidFill>
              </a:rPr>
              <a:t> </a:t>
            </a:r>
            <a:r>
              <a:rPr lang="en-US" sz="3200" b="1" i="1" dirty="0" err="1">
                <a:solidFill>
                  <a:schemeClr val="accent5">
                    <a:lumMod val="75000"/>
                  </a:schemeClr>
                </a:solidFill>
              </a:rPr>
              <a:t>của</a:t>
            </a:r>
            <a:r>
              <a:rPr lang="en-US" sz="3200" b="1" i="1" dirty="0">
                <a:solidFill>
                  <a:schemeClr val="accent5">
                    <a:lumMod val="75000"/>
                  </a:schemeClr>
                </a:solidFill>
              </a:rPr>
              <a:t> </a:t>
            </a:r>
            <a:r>
              <a:rPr lang="en-US" sz="3200" b="1" i="1" dirty="0" err="1">
                <a:solidFill>
                  <a:schemeClr val="accent5">
                    <a:lumMod val="75000"/>
                  </a:schemeClr>
                </a:solidFill>
              </a:rPr>
              <a:t>quốc</a:t>
            </a:r>
            <a:r>
              <a:rPr lang="en-US" sz="3200" b="1" i="1" dirty="0">
                <a:solidFill>
                  <a:schemeClr val="accent5">
                    <a:lumMod val="75000"/>
                  </a:schemeClr>
                </a:solidFill>
              </a:rPr>
              <a:t> </a:t>
            </a:r>
            <a:r>
              <a:rPr lang="en-US" sz="3200" b="1" i="1" dirty="0" err="1">
                <a:solidFill>
                  <a:schemeClr val="accent5">
                    <a:lumMod val="75000"/>
                  </a:schemeClr>
                </a:solidFill>
              </a:rPr>
              <a:t>gia</a:t>
            </a:r>
            <a:r>
              <a:rPr lang="en-US" sz="3200" b="1" i="1" dirty="0">
                <a:solidFill>
                  <a:schemeClr val="accent5">
                    <a:lumMod val="75000"/>
                  </a:schemeClr>
                </a:solidFill>
              </a:rPr>
              <a:t> </a:t>
            </a:r>
            <a:r>
              <a:rPr lang="en-US" sz="3200" b="1" i="1" dirty="0" err="1">
                <a:solidFill>
                  <a:schemeClr val="accent5">
                    <a:lumMod val="75000"/>
                  </a:schemeClr>
                </a:solidFill>
              </a:rPr>
              <a:t>đối</a:t>
            </a:r>
            <a:r>
              <a:rPr lang="en-US" sz="3200" b="1" i="1" dirty="0">
                <a:solidFill>
                  <a:schemeClr val="accent5">
                    <a:lumMod val="75000"/>
                  </a:schemeClr>
                </a:solidFill>
              </a:rPr>
              <a:t> </a:t>
            </a:r>
            <a:r>
              <a:rPr lang="en-US" sz="3200" b="1" i="1" dirty="0" err="1">
                <a:solidFill>
                  <a:schemeClr val="accent5">
                    <a:lumMod val="75000"/>
                  </a:schemeClr>
                </a:solidFill>
              </a:rPr>
              <a:t>với</a:t>
            </a:r>
            <a:r>
              <a:rPr lang="en-US" sz="3200" b="1" i="1" dirty="0">
                <a:solidFill>
                  <a:schemeClr val="accent5">
                    <a:lumMod val="75000"/>
                  </a:schemeClr>
                </a:solidFill>
              </a:rPr>
              <a:t> </a:t>
            </a:r>
            <a:r>
              <a:rPr lang="en-US" sz="3200" b="1" i="1" dirty="0" err="1">
                <a:solidFill>
                  <a:schemeClr val="accent5">
                    <a:lumMod val="75000"/>
                  </a:schemeClr>
                </a:solidFill>
              </a:rPr>
              <a:t>lãnh</a:t>
            </a:r>
            <a:r>
              <a:rPr lang="en-US" sz="3200" b="1" i="1" dirty="0">
                <a:solidFill>
                  <a:schemeClr val="accent5">
                    <a:lumMod val="75000"/>
                  </a:schemeClr>
                </a:solidFill>
              </a:rPr>
              <a:t> </a:t>
            </a:r>
            <a:r>
              <a:rPr lang="en-US" sz="3200" b="1" i="1" dirty="0" err="1">
                <a:solidFill>
                  <a:schemeClr val="accent5">
                    <a:lumMod val="75000"/>
                  </a:schemeClr>
                </a:solidFill>
              </a:rPr>
              <a:t>thổ</a:t>
            </a:r>
            <a:r>
              <a:rPr lang="en-US" sz="3200" b="1" dirty="0">
                <a:solidFill>
                  <a:schemeClr val="accent5">
                    <a:lumMod val="75000"/>
                  </a:schemeClr>
                </a:solidFill>
              </a:rPr>
              <a:t> </a:t>
            </a:r>
            <a:endParaRPr lang="en-US" sz="3200" b="1" i="1" dirty="0">
              <a:solidFill>
                <a:schemeClr val="accent5">
                  <a:lumMod val="75000"/>
                </a:schemeClr>
              </a:solidFill>
            </a:endParaRPr>
          </a:p>
        </p:txBody>
      </p:sp>
    </p:spTree>
    <p:extLst>
      <p:ext uri="{BB962C8B-B14F-4D97-AF65-F5344CB8AC3E}">
        <p14:creationId xmlns:p14="http://schemas.microsoft.com/office/powerpoint/2010/main" val="1460641656"/>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304800"/>
            <a:ext cx="8458200" cy="5155899"/>
          </a:xfrm>
          <a:prstGeom prst="rect">
            <a:avLst/>
          </a:prstGeom>
        </p:spPr>
        <p:txBody>
          <a:bodyPr wrap="square">
            <a:spAutoFit/>
          </a:bodyPr>
          <a:lstStyle/>
          <a:p>
            <a:pPr algn="just">
              <a:lnSpc>
                <a:spcPct val="115000"/>
              </a:lnSpc>
              <a:spcBef>
                <a:spcPct val="25000"/>
              </a:spcBef>
              <a:spcAft>
                <a:spcPct val="35000"/>
              </a:spcAft>
            </a:pPr>
            <a:r>
              <a:rPr lang="en-US" sz="3200" b="1" i="1" dirty="0" err="1"/>
              <a:t>Luật</a:t>
            </a:r>
            <a:r>
              <a:rPr lang="en-US" sz="3200" b="1" i="1" dirty="0"/>
              <a:t> </a:t>
            </a:r>
            <a:r>
              <a:rPr lang="en-US" sz="3200" b="1" i="1" dirty="0" err="1"/>
              <a:t>biên</a:t>
            </a:r>
            <a:r>
              <a:rPr lang="en-US" sz="3200" b="1" i="1" dirty="0"/>
              <a:t> </a:t>
            </a:r>
            <a:r>
              <a:rPr lang="en-US" sz="3200" b="1" i="1" dirty="0" err="1"/>
              <a:t>giới</a:t>
            </a:r>
            <a:r>
              <a:rPr lang="en-US" sz="3200" b="1" i="1" dirty="0"/>
              <a:t> </a:t>
            </a:r>
            <a:r>
              <a:rPr lang="en-US" sz="3200" b="1" i="1" dirty="0" err="1"/>
              <a:t>quốc</a:t>
            </a:r>
            <a:r>
              <a:rPr lang="en-US" sz="3200" b="1" i="1" dirty="0"/>
              <a:t> </a:t>
            </a:r>
            <a:r>
              <a:rPr lang="en-US" sz="3200" b="1" i="1" dirty="0" err="1"/>
              <a:t>gia</a:t>
            </a:r>
            <a:r>
              <a:rPr lang="en-US" sz="3200" b="1" i="1" dirty="0"/>
              <a:t> </a:t>
            </a:r>
            <a:r>
              <a:rPr lang="en-US" sz="3200" b="1" i="1" dirty="0" err="1"/>
              <a:t>của</a:t>
            </a:r>
            <a:r>
              <a:rPr lang="en-US" sz="3200" b="1" i="1" dirty="0"/>
              <a:t> </a:t>
            </a:r>
            <a:r>
              <a:rPr lang="en-US" sz="3200" b="1" i="1" dirty="0" err="1"/>
              <a:t>nước</a:t>
            </a:r>
            <a:r>
              <a:rPr lang="en-US" sz="3200" b="1" i="1" dirty="0"/>
              <a:t> </a:t>
            </a:r>
            <a:r>
              <a:rPr lang="en-US" sz="3200" b="1" i="1" dirty="0" err="1"/>
              <a:t>Cộng</a:t>
            </a:r>
            <a:r>
              <a:rPr lang="en-US" sz="3200" b="1" i="1" dirty="0"/>
              <a:t> </a:t>
            </a:r>
            <a:r>
              <a:rPr lang="en-US" sz="3200" b="1" i="1" dirty="0" err="1"/>
              <a:t>hoà</a:t>
            </a:r>
            <a:r>
              <a:rPr lang="en-US" sz="3200" b="1" i="1" dirty="0"/>
              <a:t> </a:t>
            </a:r>
            <a:r>
              <a:rPr lang="en-US" sz="3200" b="1" i="1" dirty="0" err="1"/>
              <a:t>xã</a:t>
            </a:r>
            <a:r>
              <a:rPr lang="en-US" sz="3200" b="1" i="1" dirty="0"/>
              <a:t> </a:t>
            </a:r>
            <a:r>
              <a:rPr lang="en-US" sz="3200" b="1" i="1" dirty="0" err="1"/>
              <a:t>hội</a:t>
            </a:r>
            <a:r>
              <a:rPr lang="en-US" sz="3200" b="1" i="1" dirty="0"/>
              <a:t> </a:t>
            </a:r>
            <a:r>
              <a:rPr lang="en-US" sz="3200" b="1" i="1" dirty="0" err="1"/>
              <a:t>chủ</a:t>
            </a:r>
            <a:r>
              <a:rPr lang="en-US" sz="3200" b="1" i="1" dirty="0"/>
              <a:t> </a:t>
            </a:r>
            <a:r>
              <a:rPr lang="en-US" sz="3200" b="1" i="1" dirty="0" err="1"/>
              <a:t>nghĩa</a:t>
            </a:r>
            <a:r>
              <a:rPr lang="en-US" sz="3200" b="1" i="1" dirty="0"/>
              <a:t> </a:t>
            </a:r>
            <a:r>
              <a:rPr lang="en-US" sz="3200" b="1" i="1" dirty="0" err="1"/>
              <a:t>Việt</a:t>
            </a:r>
            <a:r>
              <a:rPr lang="en-US" sz="3200" b="1" i="1" dirty="0"/>
              <a:t> Nam </a:t>
            </a:r>
            <a:r>
              <a:rPr lang="en-US" sz="3200" b="1" i="1" dirty="0" err="1"/>
              <a:t>quy</a:t>
            </a:r>
            <a:r>
              <a:rPr lang="en-US" sz="3200" b="1" i="1" dirty="0"/>
              <a:t> </a:t>
            </a:r>
            <a:r>
              <a:rPr lang="en-US" sz="3200" b="1" i="1" dirty="0" err="1"/>
              <a:t>định</a:t>
            </a:r>
            <a:r>
              <a:rPr lang="en-US" sz="3200" b="1" i="1" dirty="0"/>
              <a:t> </a:t>
            </a:r>
            <a:r>
              <a:rPr lang="en-US" sz="3200" b="1" i="1" dirty="0" err="1"/>
              <a:t>biên</a:t>
            </a:r>
            <a:r>
              <a:rPr lang="en-US" sz="3200" b="1" i="1" dirty="0"/>
              <a:t> </a:t>
            </a:r>
            <a:r>
              <a:rPr lang="en-US" sz="3200" b="1" i="1" dirty="0" err="1"/>
              <a:t>giới</a:t>
            </a:r>
            <a:r>
              <a:rPr lang="en-US" sz="3200" b="1" i="1" dirty="0"/>
              <a:t> </a:t>
            </a:r>
            <a:r>
              <a:rPr lang="en-US" sz="3200" b="1" i="1" dirty="0" err="1"/>
              <a:t>quốc</a:t>
            </a:r>
            <a:r>
              <a:rPr lang="en-US" sz="3200" b="1" i="1" dirty="0"/>
              <a:t> </a:t>
            </a:r>
            <a:r>
              <a:rPr lang="en-US" sz="3200" b="1" i="1" dirty="0" err="1"/>
              <a:t>gia</a:t>
            </a:r>
            <a:r>
              <a:rPr lang="en-US" sz="3200" b="1" i="1" dirty="0"/>
              <a:t> </a:t>
            </a:r>
            <a:r>
              <a:rPr lang="en-US" sz="3200" b="1" i="1" dirty="0" err="1"/>
              <a:t>như</a:t>
            </a:r>
            <a:r>
              <a:rPr lang="en-US" sz="3200" b="1" i="1" dirty="0"/>
              <a:t> </a:t>
            </a:r>
            <a:r>
              <a:rPr lang="en-US" sz="3200" b="1" i="1" dirty="0" err="1"/>
              <a:t>sau</a:t>
            </a:r>
            <a:r>
              <a:rPr lang="en-US" sz="3200" b="1" i="1" dirty="0"/>
              <a:t>:</a:t>
            </a:r>
            <a:r>
              <a:rPr lang="en-US" sz="3200" b="1" dirty="0"/>
              <a:t> </a:t>
            </a:r>
            <a:r>
              <a:rPr lang="en-US" sz="3200" b="1" dirty="0" smtClean="0"/>
              <a:t>“</a:t>
            </a:r>
            <a:r>
              <a:rPr lang="en-US" sz="3200" b="1" i="1" dirty="0" err="1" smtClean="0">
                <a:solidFill>
                  <a:srgbClr val="FF0000"/>
                </a:solidFill>
              </a:rPr>
              <a:t>Biên</a:t>
            </a:r>
            <a:r>
              <a:rPr lang="en-US" sz="3200" b="1" i="1" dirty="0" smtClean="0">
                <a:solidFill>
                  <a:srgbClr val="FF0000"/>
                </a:solidFill>
              </a:rPr>
              <a:t> </a:t>
            </a:r>
            <a:r>
              <a:rPr lang="en-US" sz="3200" b="1" i="1" dirty="0" err="1">
                <a:solidFill>
                  <a:srgbClr val="FF0000"/>
                </a:solidFill>
              </a:rPr>
              <a:t>giới</a:t>
            </a:r>
            <a:r>
              <a:rPr lang="en-US" sz="3200" b="1" i="1" dirty="0">
                <a:solidFill>
                  <a:srgbClr val="FF0000"/>
                </a:solidFill>
              </a:rPr>
              <a:t> </a:t>
            </a:r>
            <a:r>
              <a:rPr lang="en-US" sz="3200" b="1" i="1" dirty="0" err="1">
                <a:solidFill>
                  <a:srgbClr val="FF0000"/>
                </a:solidFill>
              </a:rPr>
              <a:t>quốc</a:t>
            </a:r>
            <a:r>
              <a:rPr lang="en-US" sz="3200" b="1" i="1" dirty="0">
                <a:solidFill>
                  <a:srgbClr val="FF0000"/>
                </a:solidFill>
              </a:rPr>
              <a:t> </a:t>
            </a:r>
            <a:r>
              <a:rPr lang="en-US" sz="3200" b="1" i="1" dirty="0" err="1">
                <a:solidFill>
                  <a:srgbClr val="FF0000"/>
                </a:solidFill>
              </a:rPr>
              <a:t>gia</a:t>
            </a:r>
            <a:r>
              <a:rPr lang="en-US" sz="3200" b="1" i="1" dirty="0">
                <a:solidFill>
                  <a:srgbClr val="FF0000"/>
                </a:solidFill>
              </a:rPr>
              <a:t> </a:t>
            </a:r>
            <a:r>
              <a:rPr lang="en-US" sz="3200" b="1" i="1" dirty="0" err="1">
                <a:solidFill>
                  <a:srgbClr val="FF0000"/>
                </a:solidFill>
              </a:rPr>
              <a:t>của</a:t>
            </a:r>
            <a:r>
              <a:rPr lang="en-US" sz="3200" b="1" i="1" dirty="0">
                <a:solidFill>
                  <a:srgbClr val="FF0000"/>
                </a:solidFill>
              </a:rPr>
              <a:t> </a:t>
            </a:r>
            <a:r>
              <a:rPr lang="en-US" sz="3200" b="1" i="1" dirty="0" err="1">
                <a:solidFill>
                  <a:srgbClr val="FF0000"/>
                </a:solidFill>
              </a:rPr>
              <a:t>nước</a:t>
            </a:r>
            <a:r>
              <a:rPr lang="en-US" sz="3200" b="1" i="1" dirty="0">
                <a:solidFill>
                  <a:srgbClr val="FF0000"/>
                </a:solidFill>
              </a:rPr>
              <a:t> </a:t>
            </a:r>
            <a:r>
              <a:rPr lang="en-US" sz="3200" b="1" i="1" dirty="0" err="1">
                <a:solidFill>
                  <a:srgbClr val="FF0000"/>
                </a:solidFill>
              </a:rPr>
              <a:t>Cộng</a:t>
            </a:r>
            <a:r>
              <a:rPr lang="en-US" sz="3200" b="1" i="1" dirty="0">
                <a:solidFill>
                  <a:srgbClr val="FF0000"/>
                </a:solidFill>
              </a:rPr>
              <a:t> </a:t>
            </a:r>
            <a:r>
              <a:rPr lang="en-US" sz="3200" b="1" i="1" dirty="0" err="1">
                <a:solidFill>
                  <a:srgbClr val="FF0000"/>
                </a:solidFill>
              </a:rPr>
              <a:t>hoà</a:t>
            </a:r>
            <a:r>
              <a:rPr lang="en-US" sz="3200" b="1" i="1" dirty="0">
                <a:solidFill>
                  <a:srgbClr val="FF0000"/>
                </a:solidFill>
              </a:rPr>
              <a:t> </a:t>
            </a:r>
            <a:r>
              <a:rPr lang="en-US" sz="3200" b="1" i="1" dirty="0" err="1">
                <a:solidFill>
                  <a:srgbClr val="FF0000"/>
                </a:solidFill>
              </a:rPr>
              <a:t>xã</a:t>
            </a:r>
            <a:r>
              <a:rPr lang="en-US" sz="3200" b="1" i="1" dirty="0">
                <a:solidFill>
                  <a:srgbClr val="FF0000"/>
                </a:solidFill>
              </a:rPr>
              <a:t> </a:t>
            </a:r>
            <a:r>
              <a:rPr lang="en-US" sz="3200" b="1" i="1" dirty="0" err="1">
                <a:solidFill>
                  <a:srgbClr val="FF0000"/>
                </a:solidFill>
              </a:rPr>
              <a:t>hội</a:t>
            </a:r>
            <a:r>
              <a:rPr lang="en-US" sz="3200" b="1" i="1" dirty="0">
                <a:solidFill>
                  <a:srgbClr val="FF0000"/>
                </a:solidFill>
              </a:rPr>
              <a:t> </a:t>
            </a:r>
            <a:r>
              <a:rPr lang="en-US" sz="3200" b="1" i="1" dirty="0" err="1">
                <a:solidFill>
                  <a:srgbClr val="FF0000"/>
                </a:solidFill>
              </a:rPr>
              <a:t>chủ</a:t>
            </a:r>
            <a:r>
              <a:rPr lang="en-US" sz="3200" b="1" i="1" dirty="0">
                <a:solidFill>
                  <a:srgbClr val="FF0000"/>
                </a:solidFill>
              </a:rPr>
              <a:t> </a:t>
            </a:r>
            <a:r>
              <a:rPr lang="en-US" sz="3200" b="1" i="1" dirty="0" err="1">
                <a:solidFill>
                  <a:srgbClr val="FF0000"/>
                </a:solidFill>
              </a:rPr>
              <a:t>nghĩa</a:t>
            </a:r>
            <a:r>
              <a:rPr lang="en-US" sz="3200" b="1" i="1" dirty="0">
                <a:solidFill>
                  <a:srgbClr val="FF0000"/>
                </a:solidFill>
              </a:rPr>
              <a:t> </a:t>
            </a:r>
            <a:r>
              <a:rPr lang="en-US" sz="3200" b="1" i="1" dirty="0" err="1">
                <a:solidFill>
                  <a:srgbClr val="FF0000"/>
                </a:solidFill>
              </a:rPr>
              <a:t>Việt</a:t>
            </a:r>
            <a:r>
              <a:rPr lang="en-US" sz="3200" b="1" i="1" dirty="0">
                <a:solidFill>
                  <a:srgbClr val="FF0000"/>
                </a:solidFill>
              </a:rPr>
              <a:t> Nam </a:t>
            </a:r>
            <a:r>
              <a:rPr lang="en-US" sz="3200" b="1" i="1" dirty="0" err="1">
                <a:solidFill>
                  <a:srgbClr val="FF0000"/>
                </a:solidFill>
              </a:rPr>
              <a:t>là</a:t>
            </a:r>
            <a:r>
              <a:rPr lang="en-US" sz="3200" b="1" i="1" dirty="0">
                <a:solidFill>
                  <a:srgbClr val="FF0000"/>
                </a:solidFill>
              </a:rPr>
              <a:t> </a:t>
            </a:r>
            <a:r>
              <a:rPr lang="en-US" sz="3200" b="1" i="1" dirty="0" err="1">
                <a:solidFill>
                  <a:srgbClr val="FF0000"/>
                </a:solidFill>
              </a:rPr>
              <a:t>đường</a:t>
            </a:r>
            <a:r>
              <a:rPr lang="en-US" sz="3200" b="1" i="1" dirty="0">
                <a:solidFill>
                  <a:srgbClr val="FF0000"/>
                </a:solidFill>
              </a:rPr>
              <a:t> </a:t>
            </a:r>
            <a:r>
              <a:rPr lang="en-US" sz="3200" b="1" i="1" dirty="0" err="1">
                <a:solidFill>
                  <a:srgbClr val="FF0000"/>
                </a:solidFill>
              </a:rPr>
              <a:t>và</a:t>
            </a:r>
            <a:r>
              <a:rPr lang="en-US" sz="3200" b="1" i="1" dirty="0">
                <a:solidFill>
                  <a:srgbClr val="FF0000"/>
                </a:solidFill>
              </a:rPr>
              <a:t> </a:t>
            </a:r>
            <a:r>
              <a:rPr lang="en-US" sz="3200" b="1" i="1" dirty="0" err="1">
                <a:solidFill>
                  <a:srgbClr val="FF0000"/>
                </a:solidFill>
              </a:rPr>
              <a:t>mặt</a:t>
            </a:r>
            <a:r>
              <a:rPr lang="en-US" sz="3200" b="1" i="1" dirty="0">
                <a:solidFill>
                  <a:srgbClr val="FF0000"/>
                </a:solidFill>
              </a:rPr>
              <a:t> </a:t>
            </a:r>
            <a:r>
              <a:rPr lang="en-US" sz="3200" b="1" i="1" dirty="0" err="1">
                <a:solidFill>
                  <a:srgbClr val="FF0000"/>
                </a:solidFill>
              </a:rPr>
              <a:t>thẳng</a:t>
            </a:r>
            <a:r>
              <a:rPr lang="en-US" sz="3200" b="1" i="1" dirty="0">
                <a:solidFill>
                  <a:srgbClr val="FF0000"/>
                </a:solidFill>
              </a:rPr>
              <a:t> </a:t>
            </a:r>
            <a:r>
              <a:rPr lang="en-US" sz="3200" b="1" i="1" dirty="0" err="1">
                <a:solidFill>
                  <a:srgbClr val="FF0000"/>
                </a:solidFill>
              </a:rPr>
              <a:t>đứng</a:t>
            </a:r>
            <a:r>
              <a:rPr lang="en-US" sz="3200" b="1" i="1" dirty="0">
                <a:solidFill>
                  <a:srgbClr val="FF0000"/>
                </a:solidFill>
              </a:rPr>
              <a:t> </a:t>
            </a:r>
            <a:r>
              <a:rPr lang="en-US" sz="3200" b="1" i="1" dirty="0" err="1">
                <a:solidFill>
                  <a:srgbClr val="FF0000"/>
                </a:solidFill>
              </a:rPr>
              <a:t>theo</a:t>
            </a:r>
            <a:r>
              <a:rPr lang="en-US" sz="3200" b="1" i="1" dirty="0">
                <a:solidFill>
                  <a:srgbClr val="FF0000"/>
                </a:solidFill>
              </a:rPr>
              <a:t> </a:t>
            </a:r>
            <a:r>
              <a:rPr lang="en-US" sz="3200" b="1" i="1" dirty="0" err="1">
                <a:solidFill>
                  <a:srgbClr val="FF0000"/>
                </a:solidFill>
              </a:rPr>
              <a:t>đường</a:t>
            </a:r>
            <a:r>
              <a:rPr lang="en-US" sz="3200" b="1" i="1" dirty="0">
                <a:solidFill>
                  <a:srgbClr val="FF0000"/>
                </a:solidFill>
              </a:rPr>
              <a:t> </a:t>
            </a:r>
            <a:r>
              <a:rPr lang="en-US" sz="3200" b="1" i="1" dirty="0" err="1">
                <a:solidFill>
                  <a:srgbClr val="FF0000"/>
                </a:solidFill>
              </a:rPr>
              <a:t>đó</a:t>
            </a:r>
            <a:r>
              <a:rPr lang="en-US" sz="3200" b="1" i="1" dirty="0">
                <a:solidFill>
                  <a:srgbClr val="FF0000"/>
                </a:solidFill>
              </a:rPr>
              <a:t> </a:t>
            </a:r>
            <a:r>
              <a:rPr lang="en-US" sz="3200" b="1" i="1" dirty="0" err="1">
                <a:solidFill>
                  <a:srgbClr val="FF0000"/>
                </a:solidFill>
              </a:rPr>
              <a:t>để</a:t>
            </a:r>
            <a:r>
              <a:rPr lang="en-US" sz="3200" b="1" i="1" dirty="0">
                <a:solidFill>
                  <a:srgbClr val="FF0000"/>
                </a:solidFill>
              </a:rPr>
              <a:t> </a:t>
            </a:r>
            <a:r>
              <a:rPr lang="en-US" sz="3200" b="1" i="1" dirty="0" err="1">
                <a:solidFill>
                  <a:srgbClr val="FF0000"/>
                </a:solidFill>
              </a:rPr>
              <a:t>xác</a:t>
            </a:r>
            <a:r>
              <a:rPr lang="en-US" sz="3200" b="1" i="1" dirty="0">
                <a:solidFill>
                  <a:srgbClr val="FF0000"/>
                </a:solidFill>
              </a:rPr>
              <a:t> </a:t>
            </a:r>
            <a:r>
              <a:rPr lang="en-US" sz="3200" b="1" i="1" dirty="0" err="1">
                <a:solidFill>
                  <a:srgbClr val="FF0000"/>
                </a:solidFill>
              </a:rPr>
              <a:t>định</a:t>
            </a:r>
            <a:r>
              <a:rPr lang="en-US" sz="3200" b="1" i="1" dirty="0">
                <a:solidFill>
                  <a:srgbClr val="FF0000"/>
                </a:solidFill>
              </a:rPr>
              <a:t> </a:t>
            </a:r>
            <a:r>
              <a:rPr lang="en-US" sz="3200" b="1" i="1" dirty="0" err="1">
                <a:solidFill>
                  <a:srgbClr val="FF0000"/>
                </a:solidFill>
              </a:rPr>
              <a:t>giới</a:t>
            </a:r>
            <a:r>
              <a:rPr lang="en-US" sz="3200" b="1" i="1" dirty="0">
                <a:solidFill>
                  <a:srgbClr val="FF0000"/>
                </a:solidFill>
              </a:rPr>
              <a:t> </a:t>
            </a:r>
            <a:r>
              <a:rPr lang="en-US" sz="3200" b="1" i="1" dirty="0" err="1">
                <a:solidFill>
                  <a:srgbClr val="FF0000"/>
                </a:solidFill>
              </a:rPr>
              <a:t>hạn</a:t>
            </a:r>
            <a:r>
              <a:rPr lang="en-US" sz="3200" b="1" i="1" dirty="0">
                <a:solidFill>
                  <a:srgbClr val="FF0000"/>
                </a:solidFill>
              </a:rPr>
              <a:t> </a:t>
            </a:r>
            <a:r>
              <a:rPr lang="en-US" sz="3200" b="1" i="1" dirty="0" err="1">
                <a:solidFill>
                  <a:srgbClr val="FF0000"/>
                </a:solidFill>
              </a:rPr>
              <a:t>lãnh</a:t>
            </a:r>
            <a:r>
              <a:rPr lang="en-US" sz="3200" b="1" i="1" dirty="0">
                <a:solidFill>
                  <a:srgbClr val="FF0000"/>
                </a:solidFill>
              </a:rPr>
              <a:t> </a:t>
            </a:r>
            <a:r>
              <a:rPr lang="en-US" sz="3200" b="1" i="1" dirty="0" err="1">
                <a:solidFill>
                  <a:srgbClr val="FF0000"/>
                </a:solidFill>
              </a:rPr>
              <a:t>thổ</a:t>
            </a:r>
            <a:r>
              <a:rPr lang="en-US" sz="3200" b="1" i="1" dirty="0">
                <a:solidFill>
                  <a:srgbClr val="FF0000"/>
                </a:solidFill>
              </a:rPr>
              <a:t> </a:t>
            </a:r>
            <a:r>
              <a:rPr lang="en-US" sz="3200" b="1" i="1" dirty="0" err="1">
                <a:solidFill>
                  <a:srgbClr val="FF0000"/>
                </a:solidFill>
              </a:rPr>
              <a:t>đất</a:t>
            </a:r>
            <a:r>
              <a:rPr lang="en-US" sz="3200" b="1" i="1" dirty="0">
                <a:solidFill>
                  <a:srgbClr val="FF0000"/>
                </a:solidFill>
              </a:rPr>
              <a:t> </a:t>
            </a:r>
            <a:r>
              <a:rPr lang="en-US" sz="3200" b="1" i="1" dirty="0" err="1">
                <a:solidFill>
                  <a:srgbClr val="FF0000"/>
                </a:solidFill>
              </a:rPr>
              <a:t>liền</a:t>
            </a:r>
            <a:r>
              <a:rPr lang="en-US" sz="3200" b="1" i="1" dirty="0">
                <a:solidFill>
                  <a:srgbClr val="FF0000"/>
                </a:solidFill>
              </a:rPr>
              <a:t>, </a:t>
            </a:r>
            <a:r>
              <a:rPr lang="en-US" sz="3200" b="1" i="1" dirty="0" err="1">
                <a:solidFill>
                  <a:srgbClr val="FF0000"/>
                </a:solidFill>
              </a:rPr>
              <a:t>các</a:t>
            </a:r>
            <a:r>
              <a:rPr lang="en-US" sz="3200" b="1" i="1" dirty="0">
                <a:solidFill>
                  <a:srgbClr val="FF0000"/>
                </a:solidFill>
              </a:rPr>
              <a:t> </a:t>
            </a:r>
            <a:r>
              <a:rPr lang="en-US" sz="3200" b="1" i="1" dirty="0" err="1">
                <a:solidFill>
                  <a:srgbClr val="FF0000"/>
                </a:solidFill>
              </a:rPr>
              <a:t>đảo</a:t>
            </a:r>
            <a:r>
              <a:rPr lang="en-US" sz="3200" b="1" i="1" dirty="0">
                <a:solidFill>
                  <a:srgbClr val="FF0000"/>
                </a:solidFill>
              </a:rPr>
              <a:t>, </a:t>
            </a:r>
            <a:r>
              <a:rPr lang="en-US" sz="3200" b="1" i="1" dirty="0" err="1">
                <a:solidFill>
                  <a:srgbClr val="FF0000"/>
                </a:solidFill>
              </a:rPr>
              <a:t>các</a:t>
            </a:r>
            <a:r>
              <a:rPr lang="en-US" sz="3200" b="1" i="1" dirty="0">
                <a:solidFill>
                  <a:srgbClr val="FF0000"/>
                </a:solidFill>
              </a:rPr>
              <a:t> </a:t>
            </a:r>
            <a:r>
              <a:rPr lang="en-US" sz="3200" b="1" i="1" dirty="0" err="1">
                <a:solidFill>
                  <a:srgbClr val="FF0000"/>
                </a:solidFill>
              </a:rPr>
              <a:t>quần</a:t>
            </a:r>
            <a:r>
              <a:rPr lang="en-US" sz="3200" b="1" i="1" dirty="0">
                <a:solidFill>
                  <a:srgbClr val="FF0000"/>
                </a:solidFill>
              </a:rPr>
              <a:t> </a:t>
            </a:r>
            <a:r>
              <a:rPr lang="en-US" sz="3200" b="1" i="1" dirty="0" err="1">
                <a:solidFill>
                  <a:srgbClr val="FF0000"/>
                </a:solidFill>
              </a:rPr>
              <a:t>đảo</a:t>
            </a:r>
            <a:r>
              <a:rPr lang="en-US" sz="3200" b="1" i="1" dirty="0">
                <a:solidFill>
                  <a:srgbClr val="FF0000"/>
                </a:solidFill>
              </a:rPr>
              <a:t> </a:t>
            </a:r>
            <a:r>
              <a:rPr lang="en-US" sz="3200" b="1" i="1" dirty="0" err="1">
                <a:solidFill>
                  <a:srgbClr val="FF0000"/>
                </a:solidFill>
              </a:rPr>
              <a:t>trong</a:t>
            </a:r>
            <a:r>
              <a:rPr lang="en-US" sz="3200" b="1" i="1" dirty="0">
                <a:solidFill>
                  <a:srgbClr val="FF0000"/>
                </a:solidFill>
              </a:rPr>
              <a:t> </a:t>
            </a:r>
            <a:r>
              <a:rPr lang="en-US" sz="3200" b="1" i="1" dirty="0" err="1">
                <a:solidFill>
                  <a:srgbClr val="FF0000"/>
                </a:solidFill>
              </a:rPr>
              <a:t>đó</a:t>
            </a:r>
            <a:r>
              <a:rPr lang="en-US" sz="3200" b="1" i="1" dirty="0">
                <a:solidFill>
                  <a:srgbClr val="FF0000"/>
                </a:solidFill>
              </a:rPr>
              <a:t> </a:t>
            </a:r>
            <a:r>
              <a:rPr lang="en-US" sz="3200" b="1" i="1" dirty="0" err="1">
                <a:solidFill>
                  <a:srgbClr val="FF0000"/>
                </a:solidFill>
              </a:rPr>
              <a:t>có</a:t>
            </a:r>
            <a:r>
              <a:rPr lang="en-US" sz="3200" b="1" i="1" dirty="0">
                <a:solidFill>
                  <a:srgbClr val="FF0000"/>
                </a:solidFill>
              </a:rPr>
              <a:t> </a:t>
            </a:r>
            <a:r>
              <a:rPr lang="en-US" sz="3200" b="1" i="1" dirty="0" err="1">
                <a:solidFill>
                  <a:srgbClr val="FF0000"/>
                </a:solidFill>
              </a:rPr>
              <a:t>quần</a:t>
            </a:r>
            <a:r>
              <a:rPr lang="en-US" sz="3200" b="1" i="1" dirty="0">
                <a:solidFill>
                  <a:srgbClr val="FF0000"/>
                </a:solidFill>
              </a:rPr>
              <a:t> </a:t>
            </a:r>
            <a:r>
              <a:rPr lang="en-US" sz="3200" b="1" i="1" dirty="0" err="1">
                <a:solidFill>
                  <a:srgbClr val="FF0000"/>
                </a:solidFill>
              </a:rPr>
              <a:t>đảo</a:t>
            </a:r>
            <a:r>
              <a:rPr lang="en-US" sz="3200" b="1" i="1" dirty="0">
                <a:solidFill>
                  <a:srgbClr val="FF0000"/>
                </a:solidFill>
              </a:rPr>
              <a:t> </a:t>
            </a:r>
            <a:r>
              <a:rPr lang="en-US" sz="3200" b="1" i="1" dirty="0" err="1">
                <a:solidFill>
                  <a:srgbClr val="FF0000"/>
                </a:solidFill>
              </a:rPr>
              <a:t>Hoàng</a:t>
            </a:r>
            <a:r>
              <a:rPr lang="en-US" sz="3200" b="1" i="1" dirty="0">
                <a:solidFill>
                  <a:srgbClr val="FF0000"/>
                </a:solidFill>
              </a:rPr>
              <a:t> Sa </a:t>
            </a:r>
            <a:r>
              <a:rPr lang="en-US" sz="3200" b="1" i="1" dirty="0" err="1">
                <a:solidFill>
                  <a:srgbClr val="FF0000"/>
                </a:solidFill>
              </a:rPr>
              <a:t>và</a:t>
            </a:r>
            <a:r>
              <a:rPr lang="en-US" sz="3200" b="1" i="1" dirty="0">
                <a:solidFill>
                  <a:srgbClr val="FF0000"/>
                </a:solidFill>
              </a:rPr>
              <a:t> </a:t>
            </a:r>
            <a:r>
              <a:rPr lang="en-US" sz="3200" b="1" i="1" dirty="0" err="1">
                <a:solidFill>
                  <a:srgbClr val="FF0000"/>
                </a:solidFill>
              </a:rPr>
              <a:t>Trường</a:t>
            </a:r>
            <a:r>
              <a:rPr lang="en-US" sz="3200" b="1" i="1" dirty="0">
                <a:solidFill>
                  <a:srgbClr val="FF0000"/>
                </a:solidFill>
              </a:rPr>
              <a:t> Sa, </a:t>
            </a:r>
            <a:r>
              <a:rPr lang="en-US" sz="3200" b="1" i="1" dirty="0" err="1">
                <a:solidFill>
                  <a:srgbClr val="FF0000"/>
                </a:solidFill>
              </a:rPr>
              <a:t>vùng</a:t>
            </a:r>
            <a:r>
              <a:rPr lang="en-US" sz="3200" b="1" i="1" dirty="0">
                <a:solidFill>
                  <a:srgbClr val="FF0000"/>
                </a:solidFill>
              </a:rPr>
              <a:t> </a:t>
            </a:r>
            <a:r>
              <a:rPr lang="en-US" sz="3200" b="1" i="1" dirty="0" err="1">
                <a:solidFill>
                  <a:srgbClr val="FF0000"/>
                </a:solidFill>
              </a:rPr>
              <a:t>biển</a:t>
            </a:r>
            <a:r>
              <a:rPr lang="en-US" sz="3200" b="1" i="1" dirty="0">
                <a:solidFill>
                  <a:srgbClr val="FF0000"/>
                </a:solidFill>
              </a:rPr>
              <a:t>, </a:t>
            </a:r>
            <a:r>
              <a:rPr lang="en-US" sz="3200" b="1" i="1" dirty="0" err="1">
                <a:solidFill>
                  <a:srgbClr val="FF0000"/>
                </a:solidFill>
              </a:rPr>
              <a:t>lòng</a:t>
            </a:r>
            <a:r>
              <a:rPr lang="en-US" sz="3200" b="1" i="1" dirty="0">
                <a:solidFill>
                  <a:srgbClr val="FF0000"/>
                </a:solidFill>
              </a:rPr>
              <a:t> </a:t>
            </a:r>
            <a:r>
              <a:rPr lang="en-US" sz="3200" b="1" i="1" dirty="0" err="1">
                <a:solidFill>
                  <a:srgbClr val="FF0000"/>
                </a:solidFill>
              </a:rPr>
              <a:t>đất</a:t>
            </a:r>
            <a:r>
              <a:rPr lang="en-US" sz="3200" b="1" i="1" dirty="0">
                <a:solidFill>
                  <a:srgbClr val="FF0000"/>
                </a:solidFill>
              </a:rPr>
              <a:t>, </a:t>
            </a:r>
            <a:r>
              <a:rPr lang="en-US" sz="3200" b="1" i="1" dirty="0" err="1">
                <a:solidFill>
                  <a:srgbClr val="FF0000"/>
                </a:solidFill>
              </a:rPr>
              <a:t>vùng</a:t>
            </a:r>
            <a:r>
              <a:rPr lang="en-US" sz="3200" b="1" i="1" dirty="0">
                <a:solidFill>
                  <a:srgbClr val="FF0000"/>
                </a:solidFill>
              </a:rPr>
              <a:t> </a:t>
            </a:r>
            <a:r>
              <a:rPr lang="en-US" sz="3200" b="1" i="1" dirty="0" err="1">
                <a:solidFill>
                  <a:srgbClr val="FF0000"/>
                </a:solidFill>
              </a:rPr>
              <a:t>trời</a:t>
            </a:r>
            <a:r>
              <a:rPr lang="en-US" sz="3200" b="1" i="1" dirty="0">
                <a:solidFill>
                  <a:srgbClr val="FF0000"/>
                </a:solidFill>
              </a:rPr>
              <a:t> </a:t>
            </a:r>
            <a:r>
              <a:rPr lang="en-US" sz="3200" b="1" i="1" dirty="0" err="1">
                <a:solidFill>
                  <a:srgbClr val="FF0000"/>
                </a:solidFill>
              </a:rPr>
              <a:t>của</a:t>
            </a:r>
            <a:r>
              <a:rPr lang="en-US" sz="3200" b="1" i="1" dirty="0">
                <a:solidFill>
                  <a:srgbClr val="FF0000"/>
                </a:solidFill>
              </a:rPr>
              <a:t> </a:t>
            </a:r>
            <a:r>
              <a:rPr lang="en-US" sz="3200" b="1" i="1" dirty="0" err="1">
                <a:solidFill>
                  <a:srgbClr val="FF0000"/>
                </a:solidFill>
              </a:rPr>
              <a:t>nước</a:t>
            </a:r>
            <a:r>
              <a:rPr lang="en-US" sz="3200" b="1" i="1" dirty="0">
                <a:solidFill>
                  <a:srgbClr val="FF0000"/>
                </a:solidFill>
              </a:rPr>
              <a:t> </a:t>
            </a:r>
            <a:r>
              <a:rPr lang="en-US" sz="3200" b="1" i="1" dirty="0" err="1">
                <a:solidFill>
                  <a:srgbClr val="FF0000"/>
                </a:solidFill>
              </a:rPr>
              <a:t>Cộng</a:t>
            </a:r>
            <a:r>
              <a:rPr lang="en-US" sz="3200" b="1" i="1" dirty="0">
                <a:solidFill>
                  <a:srgbClr val="FF0000"/>
                </a:solidFill>
              </a:rPr>
              <a:t> </a:t>
            </a:r>
            <a:r>
              <a:rPr lang="en-US" sz="3200" b="1" i="1" dirty="0" err="1">
                <a:solidFill>
                  <a:srgbClr val="FF0000"/>
                </a:solidFill>
              </a:rPr>
              <a:t>hoà</a:t>
            </a:r>
            <a:r>
              <a:rPr lang="en-US" sz="3200" b="1" i="1" dirty="0">
                <a:solidFill>
                  <a:srgbClr val="FF0000"/>
                </a:solidFill>
              </a:rPr>
              <a:t> </a:t>
            </a:r>
            <a:r>
              <a:rPr lang="en-US" sz="3200" b="1" i="1" dirty="0" err="1">
                <a:solidFill>
                  <a:srgbClr val="FF0000"/>
                </a:solidFill>
              </a:rPr>
              <a:t>xã</a:t>
            </a:r>
            <a:r>
              <a:rPr lang="en-US" sz="3200" b="1" i="1" dirty="0">
                <a:solidFill>
                  <a:srgbClr val="FF0000"/>
                </a:solidFill>
              </a:rPr>
              <a:t> </a:t>
            </a:r>
            <a:r>
              <a:rPr lang="en-US" sz="3200" b="1" i="1" dirty="0" err="1">
                <a:solidFill>
                  <a:srgbClr val="FF0000"/>
                </a:solidFill>
              </a:rPr>
              <a:t>hội</a:t>
            </a:r>
            <a:r>
              <a:rPr lang="en-US" sz="3200" b="1" i="1" dirty="0">
                <a:solidFill>
                  <a:srgbClr val="FF0000"/>
                </a:solidFill>
              </a:rPr>
              <a:t> </a:t>
            </a:r>
            <a:r>
              <a:rPr lang="en-US" sz="3200" b="1" i="1" dirty="0" err="1">
                <a:solidFill>
                  <a:srgbClr val="FF0000"/>
                </a:solidFill>
              </a:rPr>
              <a:t>chủ</a:t>
            </a:r>
            <a:r>
              <a:rPr lang="en-US" sz="3200" b="1" i="1" dirty="0">
                <a:solidFill>
                  <a:srgbClr val="FF0000"/>
                </a:solidFill>
              </a:rPr>
              <a:t> </a:t>
            </a:r>
            <a:r>
              <a:rPr lang="en-US" sz="3200" b="1" i="1" dirty="0" err="1">
                <a:solidFill>
                  <a:srgbClr val="FF0000"/>
                </a:solidFill>
              </a:rPr>
              <a:t>nghĩa</a:t>
            </a:r>
            <a:r>
              <a:rPr lang="en-US" sz="3200" b="1" i="1" dirty="0">
                <a:solidFill>
                  <a:srgbClr val="FF0000"/>
                </a:solidFill>
              </a:rPr>
              <a:t> </a:t>
            </a:r>
            <a:r>
              <a:rPr lang="en-US" sz="3200" b="1" i="1" dirty="0" err="1">
                <a:solidFill>
                  <a:srgbClr val="FF0000"/>
                </a:solidFill>
              </a:rPr>
              <a:t>Việt</a:t>
            </a:r>
            <a:r>
              <a:rPr lang="en-US" sz="3200" b="1" i="1" dirty="0">
                <a:solidFill>
                  <a:srgbClr val="FF0000"/>
                </a:solidFill>
              </a:rPr>
              <a:t> </a:t>
            </a:r>
            <a:r>
              <a:rPr lang="en-US" sz="3200" b="1" i="1" dirty="0" smtClean="0">
                <a:solidFill>
                  <a:srgbClr val="FF0000"/>
                </a:solidFill>
              </a:rPr>
              <a:t>Nam</a:t>
            </a:r>
            <a:r>
              <a:rPr lang="en-US" sz="3200" b="1" i="1" dirty="0" smtClean="0"/>
              <a:t>”</a:t>
            </a:r>
            <a:endParaRPr lang="en-US" sz="3200" b="1" i="1" dirty="0"/>
          </a:p>
        </p:txBody>
      </p:sp>
    </p:spTree>
    <p:extLst>
      <p:ext uri="{BB962C8B-B14F-4D97-AF65-F5344CB8AC3E}">
        <p14:creationId xmlns:p14="http://schemas.microsoft.com/office/powerpoint/2010/main" val="2430884405"/>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304800"/>
            <a:ext cx="8534400" cy="1754326"/>
          </a:xfrm>
          <a:prstGeom prst="rect">
            <a:avLst/>
          </a:prstGeom>
        </p:spPr>
        <p:txBody>
          <a:bodyPr wrap="square">
            <a:spAutoFit/>
          </a:bodyPr>
          <a:lstStyle/>
          <a:p>
            <a:pPr algn="just"/>
            <a:r>
              <a:rPr lang="en-US" sz="3600" b="1" i="1" dirty="0" err="1">
                <a:solidFill>
                  <a:srgbClr val="002060"/>
                </a:solidFill>
              </a:rPr>
              <a:t>B,Các</a:t>
            </a:r>
            <a:r>
              <a:rPr lang="en-US" sz="3600" b="1" i="1" dirty="0">
                <a:solidFill>
                  <a:srgbClr val="002060"/>
                </a:solidFill>
              </a:rPr>
              <a:t> </a:t>
            </a:r>
            <a:r>
              <a:rPr lang="en-US" sz="3600" b="1" i="1" dirty="0" err="1">
                <a:solidFill>
                  <a:srgbClr val="002060"/>
                </a:solidFill>
              </a:rPr>
              <a:t>bộ</a:t>
            </a:r>
            <a:r>
              <a:rPr lang="en-US" sz="3600" b="1" i="1" dirty="0">
                <a:solidFill>
                  <a:srgbClr val="002060"/>
                </a:solidFill>
              </a:rPr>
              <a:t> </a:t>
            </a:r>
            <a:r>
              <a:rPr lang="en-US" sz="3600" b="1" i="1" dirty="0" err="1">
                <a:solidFill>
                  <a:srgbClr val="002060"/>
                </a:solidFill>
              </a:rPr>
              <a:t>phận</a:t>
            </a:r>
            <a:r>
              <a:rPr lang="en-US" sz="3600" b="1" i="1" dirty="0">
                <a:solidFill>
                  <a:srgbClr val="002060"/>
                </a:solidFill>
              </a:rPr>
              <a:t> </a:t>
            </a:r>
            <a:r>
              <a:rPr lang="en-US" sz="3600" b="1" i="1" dirty="0" err="1">
                <a:solidFill>
                  <a:srgbClr val="002060"/>
                </a:solidFill>
              </a:rPr>
              <a:t>cấu</a:t>
            </a:r>
            <a:r>
              <a:rPr lang="en-US" sz="3600" b="1" i="1" dirty="0">
                <a:solidFill>
                  <a:srgbClr val="002060"/>
                </a:solidFill>
              </a:rPr>
              <a:t> </a:t>
            </a:r>
            <a:r>
              <a:rPr lang="en-US" sz="3600" b="1" i="1" dirty="0" err="1">
                <a:solidFill>
                  <a:srgbClr val="002060"/>
                </a:solidFill>
              </a:rPr>
              <a:t>thành</a:t>
            </a:r>
            <a:r>
              <a:rPr lang="en-US" sz="3600" b="1" i="1" dirty="0">
                <a:solidFill>
                  <a:srgbClr val="002060"/>
                </a:solidFill>
              </a:rPr>
              <a:t> </a:t>
            </a:r>
            <a:r>
              <a:rPr lang="en-US" sz="3600" b="1" i="1" dirty="0" err="1">
                <a:solidFill>
                  <a:srgbClr val="002060"/>
                </a:solidFill>
              </a:rPr>
              <a:t>biên</a:t>
            </a:r>
            <a:r>
              <a:rPr lang="en-US" sz="3600" b="1" i="1" dirty="0">
                <a:solidFill>
                  <a:srgbClr val="002060"/>
                </a:solidFill>
              </a:rPr>
              <a:t> </a:t>
            </a:r>
            <a:r>
              <a:rPr lang="en-US" sz="3600" b="1" i="1" dirty="0" err="1">
                <a:solidFill>
                  <a:srgbClr val="002060"/>
                </a:solidFill>
              </a:rPr>
              <a:t>giới</a:t>
            </a:r>
            <a:r>
              <a:rPr lang="en-US" sz="3600" b="1" i="1" dirty="0">
                <a:solidFill>
                  <a:srgbClr val="002060"/>
                </a:solidFill>
              </a:rPr>
              <a:t> </a:t>
            </a:r>
            <a:r>
              <a:rPr lang="en-US" sz="3600" b="1" i="1" dirty="0" err="1">
                <a:solidFill>
                  <a:srgbClr val="002060"/>
                </a:solidFill>
              </a:rPr>
              <a:t>quốc</a:t>
            </a:r>
            <a:r>
              <a:rPr lang="en-US" sz="3600" b="1" i="1" dirty="0">
                <a:solidFill>
                  <a:srgbClr val="002060"/>
                </a:solidFill>
              </a:rPr>
              <a:t> </a:t>
            </a:r>
            <a:r>
              <a:rPr lang="en-US" sz="3600" b="1" i="1" dirty="0" err="1">
                <a:solidFill>
                  <a:srgbClr val="002060"/>
                </a:solidFill>
              </a:rPr>
              <a:t>gia</a:t>
            </a:r>
            <a:r>
              <a:rPr lang="en-US" sz="3600" b="1" i="1" dirty="0">
                <a:solidFill>
                  <a:srgbClr val="002060"/>
                </a:solidFill>
              </a:rPr>
              <a:t>:</a:t>
            </a:r>
          </a:p>
          <a:p>
            <a:pPr algn="just">
              <a:buFontTx/>
              <a:buChar char="-"/>
            </a:pPr>
            <a:r>
              <a:rPr lang="en-US" sz="3600" b="1" i="1" dirty="0" err="1">
                <a:solidFill>
                  <a:srgbClr val="002060"/>
                </a:solidFill>
              </a:rPr>
              <a:t>Biên</a:t>
            </a:r>
            <a:r>
              <a:rPr lang="en-US" sz="3600" b="1" i="1" dirty="0">
                <a:solidFill>
                  <a:srgbClr val="002060"/>
                </a:solidFill>
              </a:rPr>
              <a:t> </a:t>
            </a:r>
            <a:r>
              <a:rPr lang="en-US" sz="3600" b="1" i="1" dirty="0" err="1">
                <a:solidFill>
                  <a:srgbClr val="002060"/>
                </a:solidFill>
              </a:rPr>
              <a:t>giới</a:t>
            </a:r>
            <a:r>
              <a:rPr lang="en-US" sz="3600" b="1" i="1" dirty="0">
                <a:solidFill>
                  <a:srgbClr val="002060"/>
                </a:solidFill>
              </a:rPr>
              <a:t> </a:t>
            </a:r>
            <a:r>
              <a:rPr lang="en-US" sz="3600" b="1" i="1" dirty="0" err="1">
                <a:solidFill>
                  <a:srgbClr val="002060"/>
                </a:solidFill>
              </a:rPr>
              <a:t>quốc</a:t>
            </a:r>
            <a:r>
              <a:rPr lang="en-US" sz="3600" b="1" i="1" dirty="0">
                <a:solidFill>
                  <a:srgbClr val="002060"/>
                </a:solidFill>
              </a:rPr>
              <a:t> </a:t>
            </a:r>
            <a:r>
              <a:rPr lang="en-US" sz="3600" b="1" i="1" dirty="0" err="1">
                <a:solidFill>
                  <a:srgbClr val="002060"/>
                </a:solidFill>
              </a:rPr>
              <a:t>gia</a:t>
            </a:r>
            <a:r>
              <a:rPr lang="en-US" sz="3600" b="1" i="1" dirty="0">
                <a:solidFill>
                  <a:srgbClr val="002060"/>
                </a:solidFill>
              </a:rPr>
              <a:t> </a:t>
            </a:r>
            <a:r>
              <a:rPr lang="en-US" sz="3600" b="1" i="1" dirty="0" err="1">
                <a:solidFill>
                  <a:srgbClr val="002060"/>
                </a:solidFill>
              </a:rPr>
              <a:t>trên</a:t>
            </a:r>
            <a:r>
              <a:rPr lang="en-US" sz="3600" b="1" i="1" dirty="0">
                <a:solidFill>
                  <a:srgbClr val="002060"/>
                </a:solidFill>
              </a:rPr>
              <a:t> </a:t>
            </a:r>
            <a:r>
              <a:rPr lang="en-US" sz="3600" b="1" i="1" dirty="0" err="1">
                <a:solidFill>
                  <a:srgbClr val="002060"/>
                </a:solidFill>
              </a:rPr>
              <a:t>đất</a:t>
            </a:r>
            <a:r>
              <a:rPr lang="en-US" sz="3600" b="1" i="1" dirty="0">
                <a:solidFill>
                  <a:srgbClr val="002060"/>
                </a:solidFill>
              </a:rPr>
              <a:t> </a:t>
            </a:r>
            <a:r>
              <a:rPr lang="en-US" sz="3600" b="1" i="1" dirty="0" err="1">
                <a:solidFill>
                  <a:srgbClr val="002060"/>
                </a:solidFill>
              </a:rPr>
              <a:t>liền</a:t>
            </a:r>
            <a:r>
              <a:rPr lang="en-US" sz="3600" b="1" i="1" dirty="0">
                <a:solidFill>
                  <a:srgbClr val="002060"/>
                </a:solidFill>
              </a:rPr>
              <a:t>:</a:t>
            </a:r>
          </a:p>
          <a:p>
            <a:pPr algn="just"/>
            <a:r>
              <a:rPr lang="en-US" sz="3600" b="1" i="1" dirty="0">
                <a:solidFill>
                  <a:srgbClr val="002060"/>
                </a:solidFill>
              </a:rPr>
              <a:t>	</a:t>
            </a:r>
            <a:endParaRPr lang="en-US" sz="3600" b="1" dirty="0">
              <a:solidFill>
                <a:srgbClr val="002060"/>
              </a:solidFill>
            </a:endParaRPr>
          </a:p>
        </p:txBody>
      </p:sp>
      <p:sp>
        <p:nvSpPr>
          <p:cNvPr id="5" name="Rectangle 4"/>
          <p:cNvSpPr/>
          <p:nvPr/>
        </p:nvSpPr>
        <p:spPr>
          <a:xfrm>
            <a:off x="4114800" y="1498497"/>
            <a:ext cx="4876800" cy="505822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26366" y="1828800"/>
            <a:ext cx="2978834" cy="3323987"/>
          </a:xfrm>
          <a:prstGeom prst="rect">
            <a:avLst/>
          </a:prstGeom>
          <a:noFill/>
        </p:spPr>
        <p:txBody>
          <a:bodyPr wrap="square" rtlCol="0">
            <a:spAutoFit/>
          </a:bodyPr>
          <a:lstStyle/>
          <a:p>
            <a:pPr algn="just"/>
            <a:r>
              <a:rPr lang="en-US" sz="3000" b="1" i="1" dirty="0" smtClean="0">
                <a:solidFill>
                  <a:srgbClr val="002060"/>
                </a:solidFill>
              </a:rPr>
              <a:t>+ </a:t>
            </a:r>
            <a:r>
              <a:rPr lang="en-US" sz="3000" b="1" i="1" dirty="0" err="1" smtClean="0">
                <a:solidFill>
                  <a:srgbClr val="002060"/>
                </a:solidFill>
              </a:rPr>
              <a:t>Biên</a:t>
            </a:r>
            <a:r>
              <a:rPr lang="en-US" sz="3000" b="1" i="1" dirty="0" smtClean="0">
                <a:solidFill>
                  <a:srgbClr val="002060"/>
                </a:solidFill>
              </a:rPr>
              <a:t> </a:t>
            </a:r>
            <a:r>
              <a:rPr lang="en-US" sz="3000" b="1" i="1" dirty="0" err="1">
                <a:solidFill>
                  <a:srgbClr val="002060"/>
                </a:solidFill>
              </a:rPr>
              <a:t>giới</a:t>
            </a:r>
            <a:r>
              <a:rPr lang="en-US" sz="3000" b="1" i="1" dirty="0">
                <a:solidFill>
                  <a:srgbClr val="002060"/>
                </a:solidFill>
              </a:rPr>
              <a:t> </a:t>
            </a:r>
            <a:r>
              <a:rPr lang="en-US" sz="3000" b="1" i="1" dirty="0" err="1">
                <a:solidFill>
                  <a:srgbClr val="002060"/>
                </a:solidFill>
              </a:rPr>
              <a:t>quốc</a:t>
            </a:r>
            <a:r>
              <a:rPr lang="en-US" sz="3000" b="1" i="1" dirty="0">
                <a:solidFill>
                  <a:srgbClr val="002060"/>
                </a:solidFill>
              </a:rPr>
              <a:t> </a:t>
            </a:r>
            <a:r>
              <a:rPr lang="en-US" sz="3000" b="1" i="1" dirty="0" err="1">
                <a:solidFill>
                  <a:srgbClr val="002060"/>
                </a:solidFill>
              </a:rPr>
              <a:t>gia</a:t>
            </a:r>
            <a:r>
              <a:rPr lang="en-US" sz="3000" b="1" i="1" dirty="0">
                <a:solidFill>
                  <a:srgbClr val="002060"/>
                </a:solidFill>
              </a:rPr>
              <a:t> </a:t>
            </a:r>
            <a:r>
              <a:rPr lang="en-US" sz="3000" b="1" i="1" dirty="0" err="1">
                <a:solidFill>
                  <a:srgbClr val="002060"/>
                </a:solidFill>
              </a:rPr>
              <a:t>trên</a:t>
            </a:r>
            <a:r>
              <a:rPr lang="en-US" sz="3000" b="1" i="1" dirty="0">
                <a:solidFill>
                  <a:srgbClr val="002060"/>
                </a:solidFill>
              </a:rPr>
              <a:t> </a:t>
            </a:r>
            <a:r>
              <a:rPr lang="en-US" sz="3000" b="1" i="1" dirty="0" err="1">
                <a:solidFill>
                  <a:srgbClr val="002060"/>
                </a:solidFill>
              </a:rPr>
              <a:t>đất</a:t>
            </a:r>
            <a:r>
              <a:rPr lang="en-US" sz="3000" b="1" i="1" dirty="0">
                <a:solidFill>
                  <a:srgbClr val="002060"/>
                </a:solidFill>
              </a:rPr>
              <a:t> </a:t>
            </a:r>
            <a:r>
              <a:rPr lang="en-US" sz="3000" b="1" i="1" dirty="0" err="1">
                <a:solidFill>
                  <a:srgbClr val="002060"/>
                </a:solidFill>
              </a:rPr>
              <a:t>liền</a:t>
            </a:r>
            <a:r>
              <a:rPr lang="en-US" sz="3000" b="1" i="1" dirty="0">
                <a:solidFill>
                  <a:srgbClr val="002060"/>
                </a:solidFill>
              </a:rPr>
              <a:t> </a:t>
            </a:r>
            <a:r>
              <a:rPr lang="en-US" sz="3000" b="1" i="1" dirty="0" err="1">
                <a:solidFill>
                  <a:srgbClr val="002060"/>
                </a:solidFill>
              </a:rPr>
              <a:t>là</a:t>
            </a:r>
            <a:r>
              <a:rPr lang="en-US" sz="3000" b="1" i="1" dirty="0">
                <a:solidFill>
                  <a:srgbClr val="002060"/>
                </a:solidFill>
              </a:rPr>
              <a:t> </a:t>
            </a:r>
            <a:r>
              <a:rPr lang="en-US" sz="3000" b="1" i="1" dirty="0" err="1">
                <a:solidFill>
                  <a:srgbClr val="002060"/>
                </a:solidFill>
              </a:rPr>
              <a:t>biên</a:t>
            </a:r>
            <a:r>
              <a:rPr lang="en-US" sz="3000" b="1" i="1" dirty="0">
                <a:solidFill>
                  <a:srgbClr val="002060"/>
                </a:solidFill>
              </a:rPr>
              <a:t> </a:t>
            </a:r>
            <a:r>
              <a:rPr lang="en-US" sz="3000" b="1" i="1" dirty="0" err="1">
                <a:solidFill>
                  <a:srgbClr val="002060"/>
                </a:solidFill>
              </a:rPr>
              <a:t>giới</a:t>
            </a:r>
            <a:r>
              <a:rPr lang="en-US" sz="3000" b="1" i="1" dirty="0">
                <a:solidFill>
                  <a:srgbClr val="002060"/>
                </a:solidFill>
              </a:rPr>
              <a:t> </a:t>
            </a:r>
            <a:r>
              <a:rPr lang="en-US" sz="3000" b="1" i="1" dirty="0" err="1">
                <a:solidFill>
                  <a:srgbClr val="002060"/>
                </a:solidFill>
              </a:rPr>
              <a:t>phân</a:t>
            </a:r>
            <a:r>
              <a:rPr lang="en-US" sz="3000" b="1" i="1" dirty="0">
                <a:solidFill>
                  <a:srgbClr val="002060"/>
                </a:solidFill>
              </a:rPr>
              <a:t> chia </a:t>
            </a:r>
            <a:r>
              <a:rPr lang="en-US" sz="3000" b="1" i="1" dirty="0" err="1">
                <a:solidFill>
                  <a:srgbClr val="002060"/>
                </a:solidFill>
              </a:rPr>
              <a:t>chủ</a:t>
            </a:r>
            <a:r>
              <a:rPr lang="en-US" sz="3000" b="1" i="1" dirty="0">
                <a:solidFill>
                  <a:srgbClr val="002060"/>
                </a:solidFill>
              </a:rPr>
              <a:t> </a:t>
            </a:r>
            <a:r>
              <a:rPr lang="en-US" sz="3000" b="1" i="1" dirty="0" err="1">
                <a:solidFill>
                  <a:srgbClr val="002060"/>
                </a:solidFill>
              </a:rPr>
              <a:t>quyền</a:t>
            </a:r>
            <a:r>
              <a:rPr lang="en-US" sz="3000" b="1" i="1" dirty="0">
                <a:solidFill>
                  <a:srgbClr val="002060"/>
                </a:solidFill>
              </a:rPr>
              <a:t> </a:t>
            </a:r>
            <a:r>
              <a:rPr lang="en-US" sz="3000" b="1" i="1" dirty="0" err="1">
                <a:solidFill>
                  <a:srgbClr val="002060"/>
                </a:solidFill>
              </a:rPr>
              <a:t>lãnh</a:t>
            </a:r>
            <a:r>
              <a:rPr lang="en-US" sz="3000" b="1" i="1" dirty="0">
                <a:solidFill>
                  <a:srgbClr val="002060"/>
                </a:solidFill>
              </a:rPr>
              <a:t> </a:t>
            </a:r>
            <a:r>
              <a:rPr lang="en-US" sz="3000" b="1" i="1" dirty="0" err="1">
                <a:solidFill>
                  <a:srgbClr val="002060"/>
                </a:solidFill>
              </a:rPr>
              <a:t>thổ</a:t>
            </a:r>
            <a:r>
              <a:rPr lang="en-US" sz="3000" b="1" i="1" dirty="0">
                <a:solidFill>
                  <a:srgbClr val="002060"/>
                </a:solidFill>
              </a:rPr>
              <a:t> </a:t>
            </a:r>
            <a:r>
              <a:rPr lang="en-US" sz="3000" b="1" i="1" dirty="0" err="1">
                <a:solidFill>
                  <a:srgbClr val="002060"/>
                </a:solidFill>
              </a:rPr>
              <a:t>đất</a:t>
            </a:r>
            <a:r>
              <a:rPr lang="en-US" sz="3000" b="1" i="1" dirty="0">
                <a:solidFill>
                  <a:srgbClr val="002060"/>
                </a:solidFill>
              </a:rPr>
              <a:t> </a:t>
            </a:r>
            <a:r>
              <a:rPr lang="en-US" sz="3000" b="1" i="1" dirty="0" err="1">
                <a:solidFill>
                  <a:srgbClr val="002060"/>
                </a:solidFill>
              </a:rPr>
              <a:t>liền</a:t>
            </a:r>
            <a:r>
              <a:rPr lang="en-US" sz="3000" b="1" i="1" dirty="0">
                <a:solidFill>
                  <a:srgbClr val="002060"/>
                </a:solidFill>
              </a:rPr>
              <a:t> </a:t>
            </a:r>
            <a:r>
              <a:rPr lang="en-US" sz="3000" b="1" i="1" dirty="0" err="1">
                <a:solidFill>
                  <a:srgbClr val="002060"/>
                </a:solidFill>
              </a:rPr>
              <a:t>của</a:t>
            </a:r>
            <a:r>
              <a:rPr lang="en-US" sz="3000" b="1" i="1" dirty="0">
                <a:solidFill>
                  <a:srgbClr val="002060"/>
                </a:solidFill>
              </a:rPr>
              <a:t> </a:t>
            </a:r>
            <a:r>
              <a:rPr lang="en-US" sz="3000" b="1" i="1" dirty="0" err="1">
                <a:solidFill>
                  <a:srgbClr val="002060"/>
                </a:solidFill>
              </a:rPr>
              <a:t>một</a:t>
            </a:r>
            <a:r>
              <a:rPr lang="en-US" sz="3000" b="1" i="1" dirty="0">
                <a:solidFill>
                  <a:srgbClr val="002060"/>
                </a:solidFill>
              </a:rPr>
              <a:t> </a:t>
            </a:r>
            <a:r>
              <a:rPr lang="en-US" sz="3000" b="1" i="1" dirty="0" err="1">
                <a:solidFill>
                  <a:srgbClr val="002060"/>
                </a:solidFill>
              </a:rPr>
              <a:t>quốc</a:t>
            </a:r>
            <a:r>
              <a:rPr lang="en-US" sz="3000" b="1" i="1" dirty="0">
                <a:solidFill>
                  <a:srgbClr val="002060"/>
                </a:solidFill>
              </a:rPr>
              <a:t> </a:t>
            </a:r>
            <a:r>
              <a:rPr lang="en-US" sz="3000" b="1" i="1" dirty="0" err="1">
                <a:solidFill>
                  <a:srgbClr val="002060"/>
                </a:solidFill>
              </a:rPr>
              <a:t>gia</a:t>
            </a:r>
            <a:r>
              <a:rPr lang="en-US" sz="3000" b="1" i="1" dirty="0">
                <a:solidFill>
                  <a:srgbClr val="002060"/>
                </a:solidFill>
              </a:rPr>
              <a:t> </a:t>
            </a:r>
            <a:r>
              <a:rPr lang="en-US" sz="3000" b="1" i="1" dirty="0" err="1">
                <a:solidFill>
                  <a:srgbClr val="002060"/>
                </a:solidFill>
              </a:rPr>
              <a:t>với</a:t>
            </a:r>
            <a:r>
              <a:rPr lang="en-US" sz="3000" b="1" i="1" dirty="0">
                <a:solidFill>
                  <a:srgbClr val="002060"/>
                </a:solidFill>
              </a:rPr>
              <a:t> </a:t>
            </a:r>
            <a:r>
              <a:rPr lang="en-US" sz="3000" b="1" i="1" dirty="0" err="1">
                <a:solidFill>
                  <a:srgbClr val="002060"/>
                </a:solidFill>
              </a:rPr>
              <a:t>quốc</a:t>
            </a:r>
            <a:r>
              <a:rPr lang="en-US" sz="3000" b="1" i="1" dirty="0">
                <a:solidFill>
                  <a:srgbClr val="002060"/>
                </a:solidFill>
              </a:rPr>
              <a:t> </a:t>
            </a:r>
            <a:r>
              <a:rPr lang="en-US" sz="3000" b="1" i="1" dirty="0" err="1">
                <a:solidFill>
                  <a:srgbClr val="002060"/>
                </a:solidFill>
              </a:rPr>
              <a:t>gia</a:t>
            </a:r>
            <a:r>
              <a:rPr lang="en-US" sz="3000" b="1" i="1" dirty="0">
                <a:solidFill>
                  <a:srgbClr val="002060"/>
                </a:solidFill>
              </a:rPr>
              <a:t> </a:t>
            </a:r>
            <a:r>
              <a:rPr lang="en-US" sz="3000" b="1" i="1" dirty="0" err="1">
                <a:solidFill>
                  <a:srgbClr val="002060"/>
                </a:solidFill>
              </a:rPr>
              <a:t>khác</a:t>
            </a:r>
            <a:endParaRPr lang="en-US" sz="3000" b="1" dirty="0">
              <a:solidFill>
                <a:srgbClr val="002060"/>
              </a:solidFill>
            </a:endParaRPr>
          </a:p>
        </p:txBody>
      </p:sp>
    </p:spTree>
    <p:extLst>
      <p:ext uri="{BB962C8B-B14F-4D97-AF65-F5344CB8AC3E}">
        <p14:creationId xmlns:p14="http://schemas.microsoft.com/office/powerpoint/2010/main" val="10176509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143000"/>
            <a:ext cx="8915400" cy="5078313"/>
          </a:xfrm>
          <a:prstGeom prst="rect">
            <a:avLst/>
          </a:prstGeom>
        </p:spPr>
        <p:txBody>
          <a:bodyPr wrap="square">
            <a:spAutoFit/>
          </a:bodyPr>
          <a:lstStyle/>
          <a:p>
            <a:pPr algn="just"/>
            <a:r>
              <a:rPr lang="en-US" sz="3600" b="1" i="1" dirty="0" smtClean="0">
                <a:solidFill>
                  <a:srgbClr val="002060"/>
                </a:solidFill>
                <a:latin typeface="Times New Roman" panose="02020603050405020304" pitchFamily="18" charset="0"/>
                <a:cs typeface="Times New Roman" panose="02020603050405020304" pitchFamily="18" charset="0"/>
              </a:rPr>
              <a:t>- </a:t>
            </a:r>
            <a:r>
              <a:rPr lang="en-US" sz="3600" b="1" i="1" dirty="0" err="1" smtClean="0">
                <a:solidFill>
                  <a:srgbClr val="002060"/>
                </a:solidFill>
                <a:latin typeface="Times New Roman" panose="02020603050405020304" pitchFamily="18" charset="0"/>
                <a:cs typeface="Times New Roman" panose="02020603050405020304" pitchFamily="18" charset="0"/>
              </a:rPr>
              <a:t>Biên</a:t>
            </a:r>
            <a:r>
              <a:rPr lang="en-US" sz="3600" b="1" i="1" dirty="0" smtClean="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giới</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quốc</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gia</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trên</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biển</a:t>
            </a:r>
            <a:r>
              <a:rPr lang="en-US" sz="3600" b="1" i="1" dirty="0">
                <a:solidFill>
                  <a:srgbClr val="002060"/>
                </a:solidFill>
                <a:latin typeface="Times New Roman" panose="02020603050405020304" pitchFamily="18" charset="0"/>
                <a:cs typeface="Times New Roman" panose="02020603050405020304" pitchFamily="18" charset="0"/>
              </a:rPr>
              <a:t>:</a:t>
            </a:r>
          </a:p>
          <a:p>
            <a:pPr algn="just"/>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Biên</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giới</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quốc</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gia</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trên</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biển</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có</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thể</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có</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hai</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phần</a:t>
            </a:r>
            <a:r>
              <a:rPr lang="en-US" sz="3600" b="1" i="1" dirty="0">
                <a:solidFill>
                  <a:srgbClr val="002060"/>
                </a:solidFill>
                <a:latin typeface="Times New Roman" panose="02020603050405020304" pitchFamily="18" charset="0"/>
                <a:cs typeface="Times New Roman" panose="02020603050405020304" pitchFamily="18" charset="0"/>
              </a:rPr>
              <a:t>:</a:t>
            </a:r>
          </a:p>
          <a:p>
            <a:pPr algn="just"/>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smtClean="0">
                <a:solidFill>
                  <a:srgbClr val="002060"/>
                </a:solidFill>
                <a:latin typeface="Times New Roman" panose="02020603050405020304" pitchFamily="18" charset="0"/>
                <a:cs typeface="Times New Roman" panose="02020603050405020304" pitchFamily="18" charset="0"/>
              </a:rPr>
              <a:t>+ </a:t>
            </a:r>
            <a:r>
              <a:rPr lang="en-US" sz="3600" b="1" i="1" dirty="0" err="1" smtClean="0">
                <a:solidFill>
                  <a:srgbClr val="002060"/>
                </a:solidFill>
                <a:latin typeface="Times New Roman" panose="02020603050405020304" pitchFamily="18" charset="0"/>
                <a:cs typeface="Times New Roman" panose="02020603050405020304" pitchFamily="18" charset="0"/>
              </a:rPr>
              <a:t>Một</a:t>
            </a:r>
            <a:r>
              <a:rPr lang="en-US" sz="3600" b="1" i="1" dirty="0" smtClean="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phần</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là</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đường</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phân</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định</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nội</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thuỷ</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lãnh</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hải</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giữa</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các</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nước</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có</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bờ</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biển</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tiếp</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liền</a:t>
            </a:r>
            <a:r>
              <a:rPr lang="en-US" sz="3600" b="1" i="1" dirty="0">
                <a:solidFill>
                  <a:srgbClr val="002060"/>
                </a:solidFill>
                <a:latin typeface="Times New Roman" panose="02020603050405020304" pitchFamily="18" charset="0"/>
                <a:cs typeface="Times New Roman" panose="02020603050405020304" pitchFamily="18" charset="0"/>
              </a:rPr>
              <a:t> hay </a:t>
            </a:r>
            <a:r>
              <a:rPr lang="en-US" sz="3600" b="1" i="1" dirty="0" err="1">
                <a:solidFill>
                  <a:srgbClr val="002060"/>
                </a:solidFill>
                <a:latin typeface="Times New Roman" panose="02020603050405020304" pitchFamily="18" charset="0"/>
                <a:cs typeface="Times New Roman" panose="02020603050405020304" pitchFamily="18" charset="0"/>
              </a:rPr>
              <a:t>đối</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diện</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nhau</a:t>
            </a:r>
            <a:r>
              <a:rPr lang="en-US" sz="3600" b="1" i="1" dirty="0">
                <a:solidFill>
                  <a:srgbClr val="002060"/>
                </a:solidFill>
                <a:latin typeface="Times New Roman" panose="02020603050405020304" pitchFamily="18" charset="0"/>
                <a:cs typeface="Times New Roman" panose="02020603050405020304" pitchFamily="18" charset="0"/>
              </a:rPr>
              <a:t>.</a:t>
            </a:r>
            <a:r>
              <a:rPr lang="en-US" sz="3600" b="1" dirty="0">
                <a:solidFill>
                  <a:srgbClr val="002060"/>
                </a:solidFill>
                <a:latin typeface="Times New Roman" panose="02020603050405020304" pitchFamily="18" charset="0"/>
                <a:cs typeface="Times New Roman" panose="02020603050405020304" pitchFamily="18" charset="0"/>
              </a:rPr>
              <a:t> </a:t>
            </a:r>
            <a:endParaRPr lang="en-US" sz="3600" b="1" dirty="0" smtClean="0">
              <a:solidFill>
                <a:srgbClr val="002060"/>
              </a:solidFill>
              <a:latin typeface="Times New Roman" panose="02020603050405020304" pitchFamily="18" charset="0"/>
              <a:cs typeface="Times New Roman" panose="02020603050405020304" pitchFamily="18" charset="0"/>
            </a:endParaRPr>
          </a:p>
          <a:p>
            <a:pPr algn="just"/>
            <a:r>
              <a:rPr lang="en-US" sz="3600" b="1" i="1" dirty="0" smtClean="0">
                <a:solidFill>
                  <a:srgbClr val="002060"/>
                </a:solidFill>
                <a:latin typeface="Times New Roman" panose="02020603050405020304" pitchFamily="18" charset="0"/>
                <a:cs typeface="Times New Roman" panose="02020603050405020304" pitchFamily="18" charset="0"/>
              </a:rPr>
              <a:t>	+  </a:t>
            </a:r>
            <a:r>
              <a:rPr lang="en-US" sz="3600" b="1" i="1" dirty="0" err="1">
                <a:solidFill>
                  <a:srgbClr val="002060"/>
                </a:solidFill>
                <a:latin typeface="Times New Roman" panose="02020603050405020304" pitchFamily="18" charset="0"/>
                <a:cs typeface="Times New Roman" panose="02020603050405020304" pitchFamily="18" charset="0"/>
              </a:rPr>
              <a:t>Một</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phần</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là</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đường</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ranh</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giới</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phía</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ngoài</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của</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lãnh</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hải</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để</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phân</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cách</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với</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các</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vùng</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biển</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và</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thềm</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lục</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smtClean="0">
                <a:solidFill>
                  <a:srgbClr val="002060"/>
                </a:solidFill>
                <a:latin typeface="Times New Roman" panose="02020603050405020304" pitchFamily="18" charset="0"/>
                <a:cs typeface="Times New Roman" panose="02020603050405020304" pitchFamily="18" charset="0"/>
              </a:rPr>
              <a:t>địa</a:t>
            </a:r>
            <a:endParaRPr lang="en-US" sz="3600" b="1"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84738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228600"/>
            <a:ext cx="8686800" cy="2554545"/>
          </a:xfrm>
          <a:prstGeom prst="rect">
            <a:avLst/>
          </a:prstGeom>
        </p:spPr>
        <p:txBody>
          <a:bodyPr wrap="square">
            <a:spAutoFit/>
          </a:bodyPr>
          <a:lstStyle/>
          <a:p>
            <a:pPr lvl="1" algn="just"/>
            <a:r>
              <a:rPr lang="en-US" sz="3200" b="1" i="1" dirty="0" smtClean="0">
                <a:solidFill>
                  <a:srgbClr val="002060"/>
                </a:solidFill>
              </a:rPr>
              <a:t>- </a:t>
            </a:r>
            <a:r>
              <a:rPr lang="en-US" sz="3200" b="1" i="1" dirty="0" err="1" smtClean="0">
                <a:solidFill>
                  <a:srgbClr val="002060"/>
                </a:solidFill>
              </a:rPr>
              <a:t>Biên</a:t>
            </a:r>
            <a:r>
              <a:rPr lang="en-US" sz="3200" b="1" i="1" dirty="0" smtClean="0">
                <a:solidFill>
                  <a:srgbClr val="002060"/>
                </a:solidFill>
              </a:rPr>
              <a:t> </a:t>
            </a:r>
            <a:r>
              <a:rPr lang="en-US" sz="3200" b="1" i="1" dirty="0" err="1">
                <a:solidFill>
                  <a:srgbClr val="002060"/>
                </a:solidFill>
              </a:rPr>
              <a:t>giới</a:t>
            </a:r>
            <a:r>
              <a:rPr lang="en-US" sz="3200" b="1" i="1" dirty="0">
                <a:solidFill>
                  <a:srgbClr val="002060"/>
                </a:solidFill>
              </a:rPr>
              <a:t> </a:t>
            </a:r>
            <a:r>
              <a:rPr lang="en-US" sz="3200" b="1" i="1" dirty="0" err="1">
                <a:solidFill>
                  <a:srgbClr val="002060"/>
                </a:solidFill>
              </a:rPr>
              <a:t>lòng</a:t>
            </a:r>
            <a:r>
              <a:rPr lang="en-US" sz="3200" b="1" i="1" dirty="0">
                <a:solidFill>
                  <a:srgbClr val="002060"/>
                </a:solidFill>
              </a:rPr>
              <a:t> </a:t>
            </a:r>
            <a:r>
              <a:rPr lang="en-US" sz="3200" b="1" i="1" dirty="0" err="1">
                <a:solidFill>
                  <a:srgbClr val="002060"/>
                </a:solidFill>
              </a:rPr>
              <a:t>đất</a:t>
            </a:r>
            <a:r>
              <a:rPr lang="en-US" sz="3200" b="1" i="1" dirty="0">
                <a:solidFill>
                  <a:srgbClr val="002060"/>
                </a:solidFill>
              </a:rPr>
              <a:t> </a:t>
            </a:r>
            <a:r>
              <a:rPr lang="en-US" sz="3200" b="1" i="1" dirty="0" err="1">
                <a:solidFill>
                  <a:srgbClr val="002060"/>
                </a:solidFill>
              </a:rPr>
              <a:t>của</a:t>
            </a:r>
            <a:r>
              <a:rPr lang="en-US" sz="3200" b="1" i="1" dirty="0">
                <a:solidFill>
                  <a:srgbClr val="002060"/>
                </a:solidFill>
              </a:rPr>
              <a:t> </a:t>
            </a:r>
            <a:r>
              <a:rPr lang="en-US" sz="3200" b="1" i="1" dirty="0" err="1">
                <a:solidFill>
                  <a:srgbClr val="002060"/>
                </a:solidFill>
              </a:rPr>
              <a:t>quốc</a:t>
            </a:r>
            <a:r>
              <a:rPr lang="en-US" sz="3200" b="1" i="1" dirty="0">
                <a:solidFill>
                  <a:srgbClr val="002060"/>
                </a:solidFill>
              </a:rPr>
              <a:t> </a:t>
            </a:r>
            <a:r>
              <a:rPr lang="en-US" sz="3200" b="1" i="1" dirty="0" err="1">
                <a:solidFill>
                  <a:srgbClr val="002060"/>
                </a:solidFill>
              </a:rPr>
              <a:t>gia</a:t>
            </a:r>
            <a:r>
              <a:rPr lang="en-US" sz="3200" b="1" i="1" dirty="0">
                <a:solidFill>
                  <a:srgbClr val="002060"/>
                </a:solidFill>
              </a:rPr>
              <a:t>: </a:t>
            </a:r>
          </a:p>
          <a:p>
            <a:pPr algn="just"/>
            <a:r>
              <a:rPr lang="en-US" sz="3200" b="1" i="1" dirty="0">
                <a:solidFill>
                  <a:srgbClr val="002060"/>
                </a:solidFill>
              </a:rPr>
              <a:t>	</a:t>
            </a:r>
            <a:r>
              <a:rPr lang="en-US" sz="3200" b="1" i="1" dirty="0" smtClean="0">
                <a:solidFill>
                  <a:srgbClr val="002060"/>
                </a:solidFill>
              </a:rPr>
              <a:t>+ </a:t>
            </a:r>
            <a:r>
              <a:rPr lang="en-US" sz="3200" b="1" i="1" dirty="0" err="1" smtClean="0">
                <a:solidFill>
                  <a:srgbClr val="002060"/>
                </a:solidFill>
              </a:rPr>
              <a:t>Biên</a:t>
            </a:r>
            <a:r>
              <a:rPr lang="en-US" sz="3200" b="1" i="1" dirty="0" smtClean="0">
                <a:solidFill>
                  <a:srgbClr val="002060"/>
                </a:solidFill>
              </a:rPr>
              <a:t> </a:t>
            </a:r>
            <a:r>
              <a:rPr lang="en-US" sz="3200" b="1" i="1" dirty="0" err="1">
                <a:solidFill>
                  <a:srgbClr val="002060"/>
                </a:solidFill>
              </a:rPr>
              <a:t>giới</a:t>
            </a:r>
            <a:r>
              <a:rPr lang="en-US" sz="3200" b="1" i="1" dirty="0">
                <a:solidFill>
                  <a:srgbClr val="002060"/>
                </a:solidFill>
              </a:rPr>
              <a:t> </a:t>
            </a:r>
            <a:r>
              <a:rPr lang="en-US" sz="3200" b="1" i="1" dirty="0" err="1">
                <a:solidFill>
                  <a:srgbClr val="002060"/>
                </a:solidFill>
              </a:rPr>
              <a:t>lòng</a:t>
            </a:r>
            <a:r>
              <a:rPr lang="en-US" sz="3200" b="1" i="1" dirty="0">
                <a:solidFill>
                  <a:srgbClr val="002060"/>
                </a:solidFill>
              </a:rPr>
              <a:t> </a:t>
            </a:r>
            <a:r>
              <a:rPr lang="en-US" sz="3200" b="1" i="1" dirty="0" err="1">
                <a:solidFill>
                  <a:srgbClr val="002060"/>
                </a:solidFill>
              </a:rPr>
              <a:t>đất</a:t>
            </a:r>
            <a:r>
              <a:rPr lang="en-US" sz="3200" b="1" i="1" dirty="0">
                <a:solidFill>
                  <a:srgbClr val="002060"/>
                </a:solidFill>
              </a:rPr>
              <a:t> </a:t>
            </a:r>
            <a:r>
              <a:rPr lang="en-US" sz="3200" b="1" i="1" dirty="0" err="1">
                <a:solidFill>
                  <a:srgbClr val="002060"/>
                </a:solidFill>
              </a:rPr>
              <a:t>của</a:t>
            </a:r>
            <a:r>
              <a:rPr lang="en-US" sz="3200" b="1" i="1" dirty="0">
                <a:solidFill>
                  <a:srgbClr val="002060"/>
                </a:solidFill>
              </a:rPr>
              <a:t> </a:t>
            </a:r>
            <a:r>
              <a:rPr lang="en-US" sz="3200" b="1" i="1" dirty="0" err="1">
                <a:solidFill>
                  <a:srgbClr val="002060"/>
                </a:solidFill>
              </a:rPr>
              <a:t>quốc</a:t>
            </a:r>
            <a:r>
              <a:rPr lang="en-US" sz="3200" b="1" i="1" dirty="0">
                <a:solidFill>
                  <a:srgbClr val="002060"/>
                </a:solidFill>
              </a:rPr>
              <a:t> </a:t>
            </a:r>
            <a:r>
              <a:rPr lang="en-US" sz="3200" b="1" i="1" dirty="0" err="1">
                <a:solidFill>
                  <a:srgbClr val="002060"/>
                </a:solidFill>
              </a:rPr>
              <a:t>gia</a:t>
            </a:r>
            <a:r>
              <a:rPr lang="en-US" sz="3200" b="1" i="1" dirty="0">
                <a:solidFill>
                  <a:srgbClr val="002060"/>
                </a:solidFill>
              </a:rPr>
              <a:t> </a:t>
            </a:r>
            <a:r>
              <a:rPr lang="en-US" sz="3200" b="1" i="1" dirty="0" err="1">
                <a:solidFill>
                  <a:srgbClr val="002060"/>
                </a:solidFill>
              </a:rPr>
              <a:t>là</a:t>
            </a:r>
            <a:r>
              <a:rPr lang="en-US" sz="3200" b="1" i="1" dirty="0">
                <a:solidFill>
                  <a:srgbClr val="002060"/>
                </a:solidFill>
              </a:rPr>
              <a:t> </a:t>
            </a:r>
            <a:r>
              <a:rPr lang="en-US" sz="3200" b="1" i="1" dirty="0" err="1">
                <a:solidFill>
                  <a:srgbClr val="002060"/>
                </a:solidFill>
              </a:rPr>
              <a:t>biên</a:t>
            </a:r>
            <a:r>
              <a:rPr lang="en-US" sz="3200" b="1" i="1" dirty="0">
                <a:solidFill>
                  <a:srgbClr val="002060"/>
                </a:solidFill>
              </a:rPr>
              <a:t> </a:t>
            </a:r>
            <a:r>
              <a:rPr lang="en-US" sz="3200" b="1" i="1" dirty="0" err="1">
                <a:solidFill>
                  <a:srgbClr val="002060"/>
                </a:solidFill>
              </a:rPr>
              <a:t>giới</a:t>
            </a:r>
            <a:r>
              <a:rPr lang="en-US" sz="3200" b="1" i="1" dirty="0">
                <a:solidFill>
                  <a:srgbClr val="002060"/>
                </a:solidFill>
              </a:rPr>
              <a:t> </a:t>
            </a:r>
            <a:r>
              <a:rPr lang="en-US" sz="3200" b="1" i="1" dirty="0" err="1">
                <a:solidFill>
                  <a:srgbClr val="002060"/>
                </a:solidFill>
              </a:rPr>
              <a:t>được</a:t>
            </a:r>
            <a:r>
              <a:rPr lang="en-US" sz="3200" b="1" i="1" dirty="0">
                <a:solidFill>
                  <a:srgbClr val="002060"/>
                </a:solidFill>
              </a:rPr>
              <a:t> </a:t>
            </a:r>
            <a:r>
              <a:rPr lang="en-US" sz="3200" b="1" i="1" dirty="0" err="1">
                <a:solidFill>
                  <a:srgbClr val="002060"/>
                </a:solidFill>
              </a:rPr>
              <a:t>xác</a:t>
            </a:r>
            <a:r>
              <a:rPr lang="en-US" sz="3200" b="1" i="1" dirty="0">
                <a:solidFill>
                  <a:srgbClr val="002060"/>
                </a:solidFill>
              </a:rPr>
              <a:t> </a:t>
            </a:r>
            <a:r>
              <a:rPr lang="en-US" sz="3200" b="1" i="1" dirty="0" err="1">
                <a:solidFill>
                  <a:srgbClr val="002060"/>
                </a:solidFill>
              </a:rPr>
              <a:t>định</a:t>
            </a:r>
            <a:r>
              <a:rPr lang="en-US" sz="3200" b="1" i="1" dirty="0">
                <a:solidFill>
                  <a:srgbClr val="002060"/>
                </a:solidFill>
              </a:rPr>
              <a:t> </a:t>
            </a:r>
            <a:r>
              <a:rPr lang="en-US" sz="3200" b="1" i="1" dirty="0" err="1">
                <a:solidFill>
                  <a:srgbClr val="002060"/>
                </a:solidFill>
              </a:rPr>
              <a:t>bằng</a:t>
            </a:r>
            <a:r>
              <a:rPr lang="en-US" sz="3200" b="1" i="1" dirty="0">
                <a:solidFill>
                  <a:srgbClr val="002060"/>
                </a:solidFill>
              </a:rPr>
              <a:t> </a:t>
            </a:r>
            <a:r>
              <a:rPr lang="en-US" sz="3200" b="1" i="1" dirty="0" err="1">
                <a:solidFill>
                  <a:srgbClr val="002060"/>
                </a:solidFill>
              </a:rPr>
              <a:t>mặt</a:t>
            </a:r>
            <a:r>
              <a:rPr lang="en-US" sz="3200" b="1" i="1" dirty="0">
                <a:solidFill>
                  <a:srgbClr val="002060"/>
                </a:solidFill>
              </a:rPr>
              <a:t> </a:t>
            </a:r>
            <a:r>
              <a:rPr lang="en-US" sz="3200" b="1" i="1" dirty="0" err="1">
                <a:solidFill>
                  <a:srgbClr val="002060"/>
                </a:solidFill>
              </a:rPr>
              <a:t>thẳng</a:t>
            </a:r>
            <a:r>
              <a:rPr lang="en-US" sz="3200" b="1" i="1" dirty="0">
                <a:solidFill>
                  <a:srgbClr val="002060"/>
                </a:solidFill>
              </a:rPr>
              <a:t> </a:t>
            </a:r>
            <a:r>
              <a:rPr lang="en-US" sz="3200" b="1" i="1" dirty="0" err="1">
                <a:solidFill>
                  <a:srgbClr val="002060"/>
                </a:solidFill>
              </a:rPr>
              <a:t>đứng</a:t>
            </a:r>
            <a:r>
              <a:rPr lang="en-US" sz="3200" b="1" i="1" dirty="0">
                <a:solidFill>
                  <a:srgbClr val="002060"/>
                </a:solidFill>
              </a:rPr>
              <a:t> </a:t>
            </a:r>
            <a:r>
              <a:rPr lang="en-US" sz="3200" b="1" i="1" dirty="0" err="1">
                <a:solidFill>
                  <a:srgbClr val="002060"/>
                </a:solidFill>
              </a:rPr>
              <a:t>đi</a:t>
            </a:r>
            <a:r>
              <a:rPr lang="en-US" sz="3200" b="1" i="1" dirty="0">
                <a:solidFill>
                  <a:srgbClr val="002060"/>
                </a:solidFill>
              </a:rPr>
              <a:t> qua </a:t>
            </a:r>
            <a:r>
              <a:rPr lang="en-US" sz="3200" b="1" i="1" dirty="0" err="1">
                <a:solidFill>
                  <a:srgbClr val="002060"/>
                </a:solidFill>
              </a:rPr>
              <a:t>đường</a:t>
            </a:r>
            <a:r>
              <a:rPr lang="en-US" sz="3200" b="1" i="1" dirty="0">
                <a:solidFill>
                  <a:srgbClr val="002060"/>
                </a:solidFill>
              </a:rPr>
              <a:t> </a:t>
            </a:r>
            <a:r>
              <a:rPr lang="en-US" sz="3200" b="1" i="1" dirty="0" err="1">
                <a:solidFill>
                  <a:srgbClr val="002060"/>
                </a:solidFill>
              </a:rPr>
              <a:t>biên</a:t>
            </a:r>
            <a:r>
              <a:rPr lang="en-US" sz="3200" b="1" i="1" dirty="0">
                <a:solidFill>
                  <a:srgbClr val="002060"/>
                </a:solidFill>
              </a:rPr>
              <a:t> </a:t>
            </a:r>
            <a:r>
              <a:rPr lang="en-US" sz="3200" b="1" i="1" dirty="0" err="1">
                <a:solidFill>
                  <a:srgbClr val="002060"/>
                </a:solidFill>
              </a:rPr>
              <a:t>giới</a:t>
            </a:r>
            <a:r>
              <a:rPr lang="en-US" sz="3200" b="1" i="1" dirty="0">
                <a:solidFill>
                  <a:srgbClr val="002060"/>
                </a:solidFill>
              </a:rPr>
              <a:t> </a:t>
            </a:r>
            <a:r>
              <a:rPr lang="en-US" sz="3200" b="1" i="1" dirty="0" err="1">
                <a:solidFill>
                  <a:srgbClr val="002060"/>
                </a:solidFill>
              </a:rPr>
              <a:t>quốc</a:t>
            </a:r>
            <a:r>
              <a:rPr lang="en-US" sz="3200" b="1" i="1" dirty="0">
                <a:solidFill>
                  <a:srgbClr val="002060"/>
                </a:solidFill>
              </a:rPr>
              <a:t> </a:t>
            </a:r>
            <a:r>
              <a:rPr lang="en-US" sz="3200" b="1" i="1" dirty="0" err="1">
                <a:solidFill>
                  <a:srgbClr val="002060"/>
                </a:solidFill>
              </a:rPr>
              <a:t>gia</a:t>
            </a:r>
            <a:r>
              <a:rPr lang="en-US" sz="3200" b="1" i="1" dirty="0">
                <a:solidFill>
                  <a:srgbClr val="002060"/>
                </a:solidFill>
              </a:rPr>
              <a:t> </a:t>
            </a:r>
            <a:r>
              <a:rPr lang="en-US" sz="3200" b="1" i="1" dirty="0" err="1">
                <a:solidFill>
                  <a:srgbClr val="002060"/>
                </a:solidFill>
              </a:rPr>
              <a:t>trên</a:t>
            </a:r>
            <a:r>
              <a:rPr lang="en-US" sz="3200" b="1" i="1" dirty="0">
                <a:solidFill>
                  <a:srgbClr val="002060"/>
                </a:solidFill>
              </a:rPr>
              <a:t> </a:t>
            </a:r>
            <a:r>
              <a:rPr lang="en-US" sz="3200" b="1" i="1" dirty="0" err="1">
                <a:solidFill>
                  <a:srgbClr val="002060"/>
                </a:solidFill>
              </a:rPr>
              <a:t>đất</a:t>
            </a:r>
            <a:r>
              <a:rPr lang="en-US" sz="3200" b="1" i="1" dirty="0">
                <a:solidFill>
                  <a:srgbClr val="002060"/>
                </a:solidFill>
              </a:rPr>
              <a:t> </a:t>
            </a:r>
            <a:r>
              <a:rPr lang="en-US" sz="3200" b="1" i="1" dirty="0" err="1">
                <a:solidFill>
                  <a:srgbClr val="002060"/>
                </a:solidFill>
              </a:rPr>
              <a:t>liền</a:t>
            </a:r>
            <a:r>
              <a:rPr lang="en-US" sz="3200" b="1" i="1" dirty="0">
                <a:solidFill>
                  <a:srgbClr val="002060"/>
                </a:solidFill>
              </a:rPr>
              <a:t>, </a:t>
            </a:r>
            <a:r>
              <a:rPr lang="en-US" sz="3200" b="1" i="1" dirty="0" err="1">
                <a:solidFill>
                  <a:srgbClr val="002060"/>
                </a:solidFill>
              </a:rPr>
              <a:t>trên</a:t>
            </a:r>
            <a:r>
              <a:rPr lang="en-US" sz="3200" b="1" i="1" dirty="0">
                <a:solidFill>
                  <a:srgbClr val="002060"/>
                </a:solidFill>
              </a:rPr>
              <a:t> </a:t>
            </a:r>
            <a:r>
              <a:rPr lang="en-US" sz="3200" b="1" i="1" dirty="0" err="1">
                <a:solidFill>
                  <a:srgbClr val="002060"/>
                </a:solidFill>
              </a:rPr>
              <a:t>biển</a:t>
            </a:r>
            <a:r>
              <a:rPr lang="en-US" sz="3200" b="1" i="1" dirty="0">
                <a:solidFill>
                  <a:srgbClr val="002060"/>
                </a:solidFill>
              </a:rPr>
              <a:t> </a:t>
            </a:r>
            <a:r>
              <a:rPr lang="en-US" sz="3200" b="1" i="1" dirty="0" err="1">
                <a:solidFill>
                  <a:srgbClr val="002060"/>
                </a:solidFill>
              </a:rPr>
              <a:t>xuống</a:t>
            </a:r>
            <a:r>
              <a:rPr lang="en-US" sz="3200" b="1" i="1" dirty="0">
                <a:solidFill>
                  <a:srgbClr val="002060"/>
                </a:solidFill>
              </a:rPr>
              <a:t> </a:t>
            </a:r>
            <a:r>
              <a:rPr lang="en-US" sz="3200" b="1" i="1" dirty="0" err="1">
                <a:solidFill>
                  <a:srgbClr val="002060"/>
                </a:solidFill>
              </a:rPr>
              <a:t>lòng</a:t>
            </a:r>
            <a:r>
              <a:rPr lang="en-US" sz="3200" b="1" i="1" dirty="0">
                <a:solidFill>
                  <a:srgbClr val="002060"/>
                </a:solidFill>
              </a:rPr>
              <a:t> </a:t>
            </a:r>
            <a:r>
              <a:rPr lang="en-US" sz="3200" b="1" i="1" dirty="0" err="1">
                <a:solidFill>
                  <a:srgbClr val="002060"/>
                </a:solidFill>
              </a:rPr>
              <a:t>đất</a:t>
            </a:r>
            <a:r>
              <a:rPr lang="en-US" sz="3200" b="1" i="1" dirty="0">
                <a:solidFill>
                  <a:srgbClr val="002060"/>
                </a:solidFill>
              </a:rPr>
              <a:t>, </a:t>
            </a:r>
            <a:r>
              <a:rPr lang="en-US" sz="3200" b="1" i="1" dirty="0" err="1">
                <a:solidFill>
                  <a:srgbClr val="002060"/>
                </a:solidFill>
              </a:rPr>
              <a:t>độ</a:t>
            </a:r>
            <a:r>
              <a:rPr lang="en-US" sz="3200" b="1" i="1" dirty="0">
                <a:solidFill>
                  <a:srgbClr val="002060"/>
                </a:solidFill>
              </a:rPr>
              <a:t> </a:t>
            </a:r>
            <a:r>
              <a:rPr lang="en-US" sz="3200" b="1" i="1" dirty="0" err="1">
                <a:solidFill>
                  <a:srgbClr val="002060"/>
                </a:solidFill>
              </a:rPr>
              <a:t>sâu</a:t>
            </a:r>
            <a:r>
              <a:rPr lang="en-US" sz="3200" b="1" i="1" dirty="0">
                <a:solidFill>
                  <a:srgbClr val="002060"/>
                </a:solidFill>
              </a:rPr>
              <a:t> </a:t>
            </a:r>
            <a:r>
              <a:rPr lang="en-US" sz="3200" b="1" i="1" dirty="0" err="1">
                <a:solidFill>
                  <a:srgbClr val="002060"/>
                </a:solidFill>
              </a:rPr>
              <a:t>tới</a:t>
            </a:r>
            <a:r>
              <a:rPr lang="en-US" sz="3200" b="1" i="1" dirty="0">
                <a:solidFill>
                  <a:srgbClr val="002060"/>
                </a:solidFill>
              </a:rPr>
              <a:t> </a:t>
            </a:r>
            <a:r>
              <a:rPr lang="en-US" sz="3200" b="1" i="1" dirty="0" err="1">
                <a:solidFill>
                  <a:srgbClr val="002060"/>
                </a:solidFill>
              </a:rPr>
              <a:t>tâm</a:t>
            </a:r>
            <a:r>
              <a:rPr lang="en-US" sz="3200" b="1" i="1" dirty="0">
                <a:solidFill>
                  <a:srgbClr val="002060"/>
                </a:solidFill>
              </a:rPr>
              <a:t> </a:t>
            </a:r>
            <a:r>
              <a:rPr lang="en-US" sz="3200" b="1" i="1" dirty="0" err="1">
                <a:solidFill>
                  <a:srgbClr val="002060"/>
                </a:solidFill>
              </a:rPr>
              <a:t>trái</a:t>
            </a:r>
            <a:r>
              <a:rPr lang="en-US" sz="3200" b="1" i="1" dirty="0">
                <a:solidFill>
                  <a:srgbClr val="002060"/>
                </a:solidFill>
              </a:rPr>
              <a:t> </a:t>
            </a:r>
            <a:r>
              <a:rPr lang="en-US" sz="3200" b="1" i="1" dirty="0" err="1">
                <a:solidFill>
                  <a:srgbClr val="002060"/>
                </a:solidFill>
              </a:rPr>
              <a:t>đất</a:t>
            </a:r>
            <a:r>
              <a:rPr lang="en-US" sz="3200" b="1" i="1" dirty="0">
                <a:solidFill>
                  <a:srgbClr val="002060"/>
                </a:solidFill>
              </a:rPr>
              <a:t>.</a:t>
            </a:r>
            <a:r>
              <a:rPr lang="en-US" sz="3200" b="1" dirty="0">
                <a:solidFill>
                  <a:srgbClr val="002060"/>
                </a:solidFill>
              </a:rPr>
              <a:t> </a:t>
            </a:r>
            <a:endParaRPr lang="en-US" sz="3200" b="1" i="1" dirty="0">
              <a:solidFill>
                <a:srgbClr val="002060"/>
              </a:solidFill>
            </a:endParaRPr>
          </a:p>
        </p:txBody>
      </p:sp>
      <p:sp>
        <p:nvSpPr>
          <p:cNvPr id="6" name="Rounded Rectangle 5"/>
          <p:cNvSpPr/>
          <p:nvPr/>
        </p:nvSpPr>
        <p:spPr>
          <a:xfrm>
            <a:off x="2561492" y="2807763"/>
            <a:ext cx="4067908" cy="3813690"/>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0627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6791" y="381000"/>
            <a:ext cx="8153400" cy="5262979"/>
          </a:xfrm>
          <a:prstGeom prst="rect">
            <a:avLst/>
          </a:prstGeom>
        </p:spPr>
        <p:txBody>
          <a:bodyPr wrap="square">
            <a:spAutoFit/>
          </a:bodyPr>
          <a:lstStyle/>
          <a:p>
            <a:pPr lvl="1" algn="just"/>
            <a:r>
              <a:rPr lang="en-US" sz="2800" b="1" i="1" dirty="0" smtClean="0">
                <a:solidFill>
                  <a:srgbClr val="002060"/>
                </a:solidFill>
              </a:rPr>
              <a:t>- </a:t>
            </a:r>
            <a:r>
              <a:rPr lang="en-US" sz="2800" b="1" i="1" dirty="0" err="1" smtClean="0">
                <a:solidFill>
                  <a:srgbClr val="002060"/>
                </a:solidFill>
              </a:rPr>
              <a:t>Biên</a:t>
            </a:r>
            <a:r>
              <a:rPr lang="en-US" sz="2800" b="1" i="1" dirty="0" smtClean="0">
                <a:solidFill>
                  <a:srgbClr val="002060"/>
                </a:solidFill>
              </a:rPr>
              <a:t> </a:t>
            </a:r>
            <a:r>
              <a:rPr lang="en-US" sz="2800" b="1" i="1" dirty="0" err="1">
                <a:solidFill>
                  <a:srgbClr val="002060"/>
                </a:solidFill>
              </a:rPr>
              <a:t>giới</a:t>
            </a:r>
            <a:r>
              <a:rPr lang="en-US" sz="2800" b="1" i="1" dirty="0">
                <a:solidFill>
                  <a:srgbClr val="002060"/>
                </a:solidFill>
              </a:rPr>
              <a:t> </a:t>
            </a:r>
            <a:r>
              <a:rPr lang="en-US" sz="2800" b="1" i="1" dirty="0" err="1">
                <a:solidFill>
                  <a:srgbClr val="002060"/>
                </a:solidFill>
              </a:rPr>
              <a:t>trên</a:t>
            </a:r>
            <a:r>
              <a:rPr lang="en-US" sz="2800" b="1" i="1" dirty="0">
                <a:solidFill>
                  <a:srgbClr val="002060"/>
                </a:solidFill>
              </a:rPr>
              <a:t> </a:t>
            </a:r>
            <a:r>
              <a:rPr lang="en-US" sz="2800" b="1" i="1" dirty="0" err="1">
                <a:solidFill>
                  <a:srgbClr val="002060"/>
                </a:solidFill>
              </a:rPr>
              <a:t>không</a:t>
            </a:r>
            <a:r>
              <a:rPr lang="en-US" sz="2800" b="1" i="1" dirty="0">
                <a:solidFill>
                  <a:srgbClr val="002060"/>
                </a:solidFill>
              </a:rPr>
              <a:t>:</a:t>
            </a:r>
            <a:r>
              <a:rPr lang="en-US" sz="2800" b="1" dirty="0">
                <a:solidFill>
                  <a:srgbClr val="002060"/>
                </a:solidFill>
              </a:rPr>
              <a:t> </a:t>
            </a:r>
          </a:p>
          <a:p>
            <a:pPr algn="just"/>
            <a:r>
              <a:rPr lang="en-US" sz="2800" b="1" i="1" dirty="0" err="1">
                <a:solidFill>
                  <a:srgbClr val="002060"/>
                </a:solidFill>
              </a:rPr>
              <a:t>Biên</a:t>
            </a:r>
            <a:r>
              <a:rPr lang="en-US" sz="2800" b="1" i="1" dirty="0">
                <a:solidFill>
                  <a:srgbClr val="002060"/>
                </a:solidFill>
              </a:rPr>
              <a:t> </a:t>
            </a:r>
            <a:r>
              <a:rPr lang="en-US" sz="2800" b="1" i="1" dirty="0" err="1">
                <a:solidFill>
                  <a:srgbClr val="002060"/>
                </a:solidFill>
              </a:rPr>
              <a:t>giới</a:t>
            </a:r>
            <a:r>
              <a:rPr lang="en-US" sz="2800" b="1" i="1" dirty="0">
                <a:solidFill>
                  <a:srgbClr val="002060"/>
                </a:solidFill>
              </a:rPr>
              <a:t> </a:t>
            </a:r>
            <a:r>
              <a:rPr lang="en-US" sz="2800" b="1" i="1" dirty="0" err="1">
                <a:solidFill>
                  <a:srgbClr val="002060"/>
                </a:solidFill>
              </a:rPr>
              <a:t>trên</a:t>
            </a:r>
            <a:r>
              <a:rPr lang="en-US" sz="2800" b="1" i="1" dirty="0">
                <a:solidFill>
                  <a:srgbClr val="002060"/>
                </a:solidFill>
              </a:rPr>
              <a:t> </a:t>
            </a:r>
            <a:r>
              <a:rPr lang="en-US" sz="2800" b="1" i="1" dirty="0" err="1">
                <a:solidFill>
                  <a:srgbClr val="002060"/>
                </a:solidFill>
              </a:rPr>
              <a:t>không</a:t>
            </a:r>
            <a:r>
              <a:rPr lang="en-US" sz="2800" b="1" i="1" dirty="0">
                <a:solidFill>
                  <a:srgbClr val="002060"/>
                </a:solidFill>
              </a:rPr>
              <a:t>: </a:t>
            </a:r>
            <a:endParaRPr lang="en-US" sz="2800" b="1" dirty="0">
              <a:solidFill>
                <a:srgbClr val="002060"/>
              </a:solidFill>
            </a:endParaRPr>
          </a:p>
          <a:p>
            <a:pPr algn="just"/>
            <a:r>
              <a:rPr lang="en-US" sz="2800" b="1" dirty="0" err="1">
                <a:solidFill>
                  <a:srgbClr val="002060"/>
                </a:solidFill>
              </a:rPr>
              <a:t>Là</a:t>
            </a:r>
            <a:r>
              <a:rPr lang="en-US" sz="2800" b="1" dirty="0">
                <a:solidFill>
                  <a:srgbClr val="002060"/>
                </a:solidFill>
              </a:rPr>
              <a:t> </a:t>
            </a:r>
            <a:r>
              <a:rPr lang="en-US" sz="2800" b="1" dirty="0" err="1">
                <a:solidFill>
                  <a:srgbClr val="002060"/>
                </a:solidFill>
              </a:rPr>
              <a:t>biên</a:t>
            </a:r>
            <a:r>
              <a:rPr lang="en-US" sz="2800" b="1" dirty="0">
                <a:solidFill>
                  <a:srgbClr val="002060"/>
                </a:solidFill>
              </a:rPr>
              <a:t> </a:t>
            </a:r>
            <a:r>
              <a:rPr lang="en-US" sz="2800" b="1" dirty="0" err="1">
                <a:solidFill>
                  <a:srgbClr val="002060"/>
                </a:solidFill>
              </a:rPr>
              <a:t>giới</a:t>
            </a:r>
            <a:r>
              <a:rPr lang="en-US" sz="2800" b="1" dirty="0">
                <a:solidFill>
                  <a:srgbClr val="002060"/>
                </a:solidFill>
              </a:rPr>
              <a:t> </a:t>
            </a:r>
            <a:r>
              <a:rPr lang="en-US" sz="2800" b="1" dirty="0" err="1">
                <a:solidFill>
                  <a:srgbClr val="002060"/>
                </a:solidFill>
              </a:rPr>
              <a:t>vùng</a:t>
            </a:r>
            <a:r>
              <a:rPr lang="en-US" sz="2800" b="1" dirty="0">
                <a:solidFill>
                  <a:srgbClr val="002060"/>
                </a:solidFill>
              </a:rPr>
              <a:t> </a:t>
            </a:r>
            <a:r>
              <a:rPr lang="en-US" sz="2800" b="1" dirty="0" err="1">
                <a:solidFill>
                  <a:srgbClr val="002060"/>
                </a:solidFill>
              </a:rPr>
              <a:t>trời</a:t>
            </a:r>
            <a:r>
              <a:rPr lang="en-US" sz="2800" b="1" dirty="0">
                <a:solidFill>
                  <a:srgbClr val="002060"/>
                </a:solidFill>
              </a:rPr>
              <a:t> </a:t>
            </a:r>
            <a:r>
              <a:rPr lang="en-US" sz="2800" b="1" dirty="0" err="1">
                <a:solidFill>
                  <a:srgbClr val="002060"/>
                </a:solidFill>
              </a:rPr>
              <a:t>của</a:t>
            </a:r>
            <a:r>
              <a:rPr lang="en-US" sz="2800" b="1" dirty="0">
                <a:solidFill>
                  <a:srgbClr val="002060"/>
                </a:solidFill>
              </a:rPr>
              <a:t> </a:t>
            </a:r>
            <a:r>
              <a:rPr lang="en-US" sz="2800" b="1" dirty="0" err="1">
                <a:solidFill>
                  <a:srgbClr val="002060"/>
                </a:solidFill>
              </a:rPr>
              <a:t>quốc</a:t>
            </a:r>
            <a:r>
              <a:rPr lang="en-US" sz="2800" b="1" dirty="0">
                <a:solidFill>
                  <a:srgbClr val="002060"/>
                </a:solidFill>
              </a:rPr>
              <a:t> </a:t>
            </a:r>
            <a:r>
              <a:rPr lang="en-US" sz="2800" b="1" dirty="0" err="1">
                <a:solidFill>
                  <a:srgbClr val="002060"/>
                </a:solidFill>
              </a:rPr>
              <a:t>gia</a:t>
            </a:r>
            <a:r>
              <a:rPr lang="en-US" sz="2800" b="1" dirty="0">
                <a:solidFill>
                  <a:srgbClr val="002060"/>
                </a:solidFill>
              </a:rPr>
              <a:t>, </a:t>
            </a:r>
            <a:r>
              <a:rPr lang="en-US" sz="2800" b="1" dirty="0" err="1">
                <a:solidFill>
                  <a:srgbClr val="002060"/>
                </a:solidFill>
              </a:rPr>
              <a:t>gồm</a:t>
            </a:r>
            <a:r>
              <a:rPr lang="en-US" sz="2800" b="1" dirty="0">
                <a:solidFill>
                  <a:srgbClr val="002060"/>
                </a:solidFill>
              </a:rPr>
              <a:t> </a:t>
            </a:r>
            <a:r>
              <a:rPr lang="en-US" sz="2800" b="1" dirty="0" err="1">
                <a:solidFill>
                  <a:srgbClr val="002060"/>
                </a:solidFill>
              </a:rPr>
              <a:t>hai</a:t>
            </a:r>
            <a:r>
              <a:rPr lang="en-US" sz="2800" b="1" dirty="0">
                <a:solidFill>
                  <a:srgbClr val="002060"/>
                </a:solidFill>
              </a:rPr>
              <a:t> </a:t>
            </a:r>
            <a:r>
              <a:rPr lang="en-US" sz="2800" b="1" dirty="0" err="1">
                <a:solidFill>
                  <a:srgbClr val="002060"/>
                </a:solidFill>
              </a:rPr>
              <a:t>phần</a:t>
            </a:r>
            <a:r>
              <a:rPr lang="en-US" sz="2800" b="1" dirty="0">
                <a:solidFill>
                  <a:srgbClr val="002060"/>
                </a:solidFill>
              </a:rPr>
              <a:t>:</a:t>
            </a:r>
          </a:p>
          <a:p>
            <a:pPr algn="just"/>
            <a:r>
              <a:rPr lang="en-US" sz="2800" b="1" dirty="0">
                <a:solidFill>
                  <a:srgbClr val="002060"/>
                </a:solidFill>
              </a:rPr>
              <a:t>    </a:t>
            </a:r>
            <a:r>
              <a:rPr lang="en-US" sz="2800" b="1" dirty="0" smtClean="0">
                <a:solidFill>
                  <a:srgbClr val="002060"/>
                </a:solidFill>
              </a:rPr>
              <a:t>+ </a:t>
            </a:r>
            <a:r>
              <a:rPr lang="en-US" sz="2800" b="1" dirty="0" err="1">
                <a:solidFill>
                  <a:srgbClr val="002060"/>
                </a:solidFill>
              </a:rPr>
              <a:t>Phần</a:t>
            </a:r>
            <a:r>
              <a:rPr lang="en-US" sz="2800" b="1" dirty="0">
                <a:solidFill>
                  <a:srgbClr val="002060"/>
                </a:solidFill>
              </a:rPr>
              <a:t> </a:t>
            </a:r>
            <a:r>
              <a:rPr lang="en-US" sz="2800" b="1" dirty="0" err="1">
                <a:solidFill>
                  <a:srgbClr val="002060"/>
                </a:solidFill>
              </a:rPr>
              <a:t>thứ</a:t>
            </a:r>
            <a:r>
              <a:rPr lang="en-US" sz="2800" b="1" dirty="0">
                <a:solidFill>
                  <a:srgbClr val="002060"/>
                </a:solidFill>
              </a:rPr>
              <a:t> </a:t>
            </a:r>
            <a:r>
              <a:rPr lang="en-US" sz="2800" b="1" dirty="0" err="1">
                <a:solidFill>
                  <a:srgbClr val="002060"/>
                </a:solidFill>
              </a:rPr>
              <a:t>nhất</a:t>
            </a:r>
            <a:r>
              <a:rPr lang="en-US" sz="2800" b="1" dirty="0">
                <a:solidFill>
                  <a:srgbClr val="002060"/>
                </a:solidFill>
              </a:rPr>
              <a:t>, </a:t>
            </a:r>
            <a:r>
              <a:rPr lang="en-US" sz="2800" b="1" dirty="0" err="1">
                <a:solidFill>
                  <a:srgbClr val="002060"/>
                </a:solidFill>
              </a:rPr>
              <a:t>là</a:t>
            </a:r>
            <a:r>
              <a:rPr lang="en-US" sz="2800" b="1" dirty="0">
                <a:solidFill>
                  <a:srgbClr val="002060"/>
                </a:solidFill>
              </a:rPr>
              <a:t> </a:t>
            </a:r>
            <a:r>
              <a:rPr lang="en-US" sz="2800" b="1" dirty="0" err="1">
                <a:solidFill>
                  <a:srgbClr val="002060"/>
                </a:solidFill>
              </a:rPr>
              <a:t>biên</a:t>
            </a:r>
            <a:r>
              <a:rPr lang="en-US" sz="2800" b="1" dirty="0">
                <a:solidFill>
                  <a:srgbClr val="002060"/>
                </a:solidFill>
              </a:rPr>
              <a:t> </a:t>
            </a:r>
            <a:r>
              <a:rPr lang="en-US" sz="2800" b="1" dirty="0" err="1">
                <a:solidFill>
                  <a:srgbClr val="002060"/>
                </a:solidFill>
              </a:rPr>
              <a:t>giới</a:t>
            </a:r>
            <a:r>
              <a:rPr lang="en-US" sz="2800" b="1" dirty="0">
                <a:solidFill>
                  <a:srgbClr val="002060"/>
                </a:solidFill>
              </a:rPr>
              <a:t> </a:t>
            </a:r>
            <a:r>
              <a:rPr lang="en-US" sz="2800" b="1" dirty="0" err="1">
                <a:solidFill>
                  <a:srgbClr val="002060"/>
                </a:solidFill>
              </a:rPr>
              <a:t>bên</a:t>
            </a:r>
            <a:r>
              <a:rPr lang="en-US" sz="2800" b="1" dirty="0">
                <a:solidFill>
                  <a:srgbClr val="002060"/>
                </a:solidFill>
              </a:rPr>
              <a:t> </a:t>
            </a:r>
            <a:r>
              <a:rPr lang="en-US" sz="2800" b="1" dirty="0" err="1">
                <a:solidFill>
                  <a:srgbClr val="002060"/>
                </a:solidFill>
              </a:rPr>
              <a:t>sườn</a:t>
            </a:r>
            <a:r>
              <a:rPr lang="en-US" sz="2800" b="1" dirty="0">
                <a:solidFill>
                  <a:srgbClr val="002060"/>
                </a:solidFill>
              </a:rPr>
              <a:t> </a:t>
            </a:r>
            <a:r>
              <a:rPr lang="en-US" sz="2800" b="1" dirty="0" err="1">
                <a:solidFill>
                  <a:srgbClr val="002060"/>
                </a:solidFill>
              </a:rPr>
              <a:t>được</a:t>
            </a:r>
            <a:r>
              <a:rPr lang="en-US" sz="2800" b="1" dirty="0">
                <a:solidFill>
                  <a:srgbClr val="002060"/>
                </a:solidFill>
              </a:rPr>
              <a:t> </a:t>
            </a:r>
            <a:r>
              <a:rPr lang="en-US" sz="2800" b="1" dirty="0" err="1">
                <a:solidFill>
                  <a:srgbClr val="002060"/>
                </a:solidFill>
              </a:rPr>
              <a:t>xác</a:t>
            </a:r>
            <a:r>
              <a:rPr lang="en-US" sz="2800" b="1" dirty="0">
                <a:solidFill>
                  <a:srgbClr val="002060"/>
                </a:solidFill>
              </a:rPr>
              <a:t> </a:t>
            </a:r>
            <a:r>
              <a:rPr lang="en-US" sz="2800" b="1" dirty="0" err="1">
                <a:solidFill>
                  <a:srgbClr val="002060"/>
                </a:solidFill>
              </a:rPr>
              <a:t>định</a:t>
            </a:r>
            <a:r>
              <a:rPr lang="en-US" sz="2800" b="1" dirty="0">
                <a:solidFill>
                  <a:srgbClr val="002060"/>
                </a:solidFill>
              </a:rPr>
              <a:t> </a:t>
            </a:r>
            <a:r>
              <a:rPr lang="en-US" sz="2800" b="1" dirty="0" err="1">
                <a:solidFill>
                  <a:srgbClr val="002060"/>
                </a:solidFill>
              </a:rPr>
              <a:t>bằng</a:t>
            </a:r>
            <a:r>
              <a:rPr lang="en-US" sz="2800" b="1" dirty="0">
                <a:solidFill>
                  <a:srgbClr val="002060"/>
                </a:solidFill>
              </a:rPr>
              <a:t> </a:t>
            </a:r>
            <a:r>
              <a:rPr lang="en-US" sz="2800" b="1" dirty="0" err="1">
                <a:solidFill>
                  <a:srgbClr val="002060"/>
                </a:solidFill>
              </a:rPr>
              <a:t>mặt</a:t>
            </a:r>
            <a:r>
              <a:rPr lang="en-US" sz="2800" b="1" dirty="0">
                <a:solidFill>
                  <a:srgbClr val="002060"/>
                </a:solidFill>
              </a:rPr>
              <a:t> </a:t>
            </a:r>
            <a:r>
              <a:rPr lang="en-US" sz="2800" b="1" dirty="0" err="1">
                <a:solidFill>
                  <a:srgbClr val="002060"/>
                </a:solidFill>
              </a:rPr>
              <a:t>thẳng</a:t>
            </a:r>
            <a:r>
              <a:rPr lang="en-US" sz="2800" b="1" dirty="0">
                <a:solidFill>
                  <a:srgbClr val="002060"/>
                </a:solidFill>
              </a:rPr>
              <a:t> </a:t>
            </a:r>
            <a:r>
              <a:rPr lang="en-US" sz="2800" b="1" dirty="0" err="1">
                <a:solidFill>
                  <a:srgbClr val="002060"/>
                </a:solidFill>
              </a:rPr>
              <a:t>đứng</a:t>
            </a:r>
            <a:r>
              <a:rPr lang="en-US" sz="2800" b="1" dirty="0">
                <a:solidFill>
                  <a:srgbClr val="002060"/>
                </a:solidFill>
              </a:rPr>
              <a:t> </a:t>
            </a:r>
            <a:r>
              <a:rPr lang="en-US" sz="2800" b="1" dirty="0" err="1">
                <a:solidFill>
                  <a:srgbClr val="002060"/>
                </a:solidFill>
              </a:rPr>
              <a:t>đi</a:t>
            </a:r>
            <a:r>
              <a:rPr lang="en-US" sz="2800" b="1" dirty="0">
                <a:solidFill>
                  <a:srgbClr val="002060"/>
                </a:solidFill>
              </a:rPr>
              <a:t> qua </a:t>
            </a:r>
            <a:r>
              <a:rPr lang="en-US" sz="2800" b="1" dirty="0" err="1">
                <a:solidFill>
                  <a:srgbClr val="002060"/>
                </a:solidFill>
              </a:rPr>
              <a:t>đường</a:t>
            </a:r>
            <a:r>
              <a:rPr lang="en-US" sz="2800" b="1" dirty="0">
                <a:solidFill>
                  <a:srgbClr val="002060"/>
                </a:solidFill>
              </a:rPr>
              <a:t> </a:t>
            </a:r>
            <a:r>
              <a:rPr lang="en-US" sz="2800" b="1" dirty="0" err="1">
                <a:solidFill>
                  <a:srgbClr val="002060"/>
                </a:solidFill>
              </a:rPr>
              <a:t>biên</a:t>
            </a:r>
            <a:r>
              <a:rPr lang="en-US" sz="2800" b="1" dirty="0">
                <a:solidFill>
                  <a:srgbClr val="002060"/>
                </a:solidFill>
              </a:rPr>
              <a:t> </a:t>
            </a:r>
            <a:r>
              <a:rPr lang="en-US" sz="2800" b="1" dirty="0" err="1">
                <a:solidFill>
                  <a:srgbClr val="002060"/>
                </a:solidFill>
              </a:rPr>
              <a:t>giới</a:t>
            </a:r>
            <a:r>
              <a:rPr lang="en-US" sz="2800" b="1" dirty="0">
                <a:solidFill>
                  <a:srgbClr val="002060"/>
                </a:solidFill>
              </a:rPr>
              <a:t> </a:t>
            </a:r>
            <a:r>
              <a:rPr lang="en-US" sz="2800" b="1" dirty="0" err="1">
                <a:solidFill>
                  <a:srgbClr val="002060"/>
                </a:solidFill>
              </a:rPr>
              <a:t>quốc</a:t>
            </a:r>
            <a:r>
              <a:rPr lang="en-US" sz="2800" b="1" dirty="0">
                <a:solidFill>
                  <a:srgbClr val="002060"/>
                </a:solidFill>
              </a:rPr>
              <a:t> </a:t>
            </a:r>
            <a:r>
              <a:rPr lang="en-US" sz="2800" b="1" dirty="0" err="1">
                <a:solidFill>
                  <a:srgbClr val="002060"/>
                </a:solidFill>
              </a:rPr>
              <a:t>gia</a:t>
            </a:r>
            <a:r>
              <a:rPr lang="en-US" sz="2800" b="1" dirty="0">
                <a:solidFill>
                  <a:srgbClr val="002060"/>
                </a:solidFill>
              </a:rPr>
              <a:t> </a:t>
            </a:r>
            <a:r>
              <a:rPr lang="en-US" sz="2800" b="1" dirty="0" err="1">
                <a:solidFill>
                  <a:srgbClr val="002060"/>
                </a:solidFill>
              </a:rPr>
              <a:t>trên</a:t>
            </a:r>
            <a:r>
              <a:rPr lang="en-US" sz="2800" b="1" dirty="0">
                <a:solidFill>
                  <a:srgbClr val="002060"/>
                </a:solidFill>
              </a:rPr>
              <a:t> </a:t>
            </a:r>
            <a:r>
              <a:rPr lang="en-US" sz="2800" b="1" dirty="0" err="1">
                <a:solidFill>
                  <a:srgbClr val="002060"/>
                </a:solidFill>
              </a:rPr>
              <a:t>đất</a:t>
            </a:r>
            <a:r>
              <a:rPr lang="en-US" sz="2800" b="1" dirty="0">
                <a:solidFill>
                  <a:srgbClr val="002060"/>
                </a:solidFill>
              </a:rPr>
              <a:t> </a:t>
            </a:r>
            <a:r>
              <a:rPr lang="en-US" sz="2800" b="1" dirty="0" err="1">
                <a:solidFill>
                  <a:srgbClr val="002060"/>
                </a:solidFill>
              </a:rPr>
              <a:t>liền</a:t>
            </a:r>
            <a:r>
              <a:rPr lang="en-US" sz="2800" b="1" dirty="0">
                <a:solidFill>
                  <a:srgbClr val="002060"/>
                </a:solidFill>
              </a:rPr>
              <a:t> </a:t>
            </a:r>
            <a:r>
              <a:rPr lang="en-US" sz="2800" b="1" dirty="0" err="1">
                <a:solidFill>
                  <a:srgbClr val="002060"/>
                </a:solidFill>
              </a:rPr>
              <a:t>và</a:t>
            </a:r>
            <a:r>
              <a:rPr lang="en-US" sz="2800" b="1" dirty="0">
                <a:solidFill>
                  <a:srgbClr val="002060"/>
                </a:solidFill>
              </a:rPr>
              <a:t> </a:t>
            </a:r>
            <a:r>
              <a:rPr lang="en-US" sz="2800" b="1" dirty="0" err="1">
                <a:solidFill>
                  <a:srgbClr val="002060"/>
                </a:solidFill>
              </a:rPr>
              <a:t>trên</a:t>
            </a:r>
            <a:r>
              <a:rPr lang="en-US" sz="2800" b="1" dirty="0">
                <a:solidFill>
                  <a:srgbClr val="002060"/>
                </a:solidFill>
              </a:rPr>
              <a:t> </a:t>
            </a:r>
            <a:r>
              <a:rPr lang="en-US" sz="2800" b="1" dirty="0" err="1">
                <a:solidFill>
                  <a:srgbClr val="002060"/>
                </a:solidFill>
              </a:rPr>
              <a:t>biển</a:t>
            </a:r>
            <a:r>
              <a:rPr lang="en-US" sz="2800" b="1" dirty="0">
                <a:solidFill>
                  <a:srgbClr val="002060"/>
                </a:solidFill>
              </a:rPr>
              <a:t> </a:t>
            </a:r>
            <a:r>
              <a:rPr lang="en-US" sz="2800" b="1" dirty="0" err="1">
                <a:solidFill>
                  <a:srgbClr val="002060"/>
                </a:solidFill>
              </a:rPr>
              <a:t>của</a:t>
            </a:r>
            <a:r>
              <a:rPr lang="en-US" sz="2800" b="1" dirty="0">
                <a:solidFill>
                  <a:srgbClr val="002060"/>
                </a:solidFill>
              </a:rPr>
              <a:t> </a:t>
            </a:r>
            <a:r>
              <a:rPr lang="en-US" sz="2800" b="1" dirty="0" err="1">
                <a:solidFill>
                  <a:srgbClr val="002060"/>
                </a:solidFill>
              </a:rPr>
              <a:t>quốc</a:t>
            </a:r>
            <a:r>
              <a:rPr lang="en-US" sz="2800" b="1" dirty="0">
                <a:solidFill>
                  <a:srgbClr val="002060"/>
                </a:solidFill>
              </a:rPr>
              <a:t> </a:t>
            </a:r>
            <a:r>
              <a:rPr lang="en-US" sz="2800" b="1" dirty="0" err="1">
                <a:solidFill>
                  <a:srgbClr val="002060"/>
                </a:solidFill>
              </a:rPr>
              <a:t>gia</a:t>
            </a:r>
            <a:r>
              <a:rPr lang="en-US" sz="2800" b="1" dirty="0">
                <a:solidFill>
                  <a:srgbClr val="002060"/>
                </a:solidFill>
              </a:rPr>
              <a:t> </a:t>
            </a:r>
            <a:r>
              <a:rPr lang="en-US" sz="2800" b="1" dirty="0" err="1">
                <a:solidFill>
                  <a:srgbClr val="002060"/>
                </a:solidFill>
              </a:rPr>
              <a:t>lên</a:t>
            </a:r>
            <a:r>
              <a:rPr lang="en-US" sz="2800" b="1" dirty="0">
                <a:solidFill>
                  <a:srgbClr val="002060"/>
                </a:solidFill>
              </a:rPr>
              <a:t> </a:t>
            </a:r>
            <a:r>
              <a:rPr lang="en-US" sz="2800" b="1" dirty="0" err="1">
                <a:solidFill>
                  <a:srgbClr val="002060"/>
                </a:solidFill>
              </a:rPr>
              <a:t>không</a:t>
            </a:r>
            <a:r>
              <a:rPr lang="en-US" sz="2800" b="1" dirty="0">
                <a:solidFill>
                  <a:srgbClr val="002060"/>
                </a:solidFill>
              </a:rPr>
              <a:t> </a:t>
            </a:r>
            <a:r>
              <a:rPr lang="en-US" sz="2800" b="1" dirty="0" err="1">
                <a:solidFill>
                  <a:srgbClr val="002060"/>
                </a:solidFill>
              </a:rPr>
              <a:t>trung</a:t>
            </a:r>
            <a:r>
              <a:rPr lang="en-US" sz="2800" b="1" dirty="0">
                <a:solidFill>
                  <a:srgbClr val="002060"/>
                </a:solidFill>
              </a:rPr>
              <a:t>. </a:t>
            </a:r>
          </a:p>
          <a:p>
            <a:pPr algn="just"/>
            <a:r>
              <a:rPr lang="en-US" sz="2800" b="1" dirty="0">
                <a:solidFill>
                  <a:srgbClr val="002060"/>
                </a:solidFill>
              </a:rPr>
              <a:t>    </a:t>
            </a:r>
            <a:r>
              <a:rPr lang="en-US" sz="2800" b="1" dirty="0" smtClean="0">
                <a:solidFill>
                  <a:srgbClr val="002060"/>
                </a:solidFill>
              </a:rPr>
              <a:t>+ </a:t>
            </a:r>
            <a:r>
              <a:rPr lang="en-US" sz="2800" b="1" dirty="0" err="1" smtClean="0">
                <a:solidFill>
                  <a:srgbClr val="002060"/>
                </a:solidFill>
              </a:rPr>
              <a:t>Phần</a:t>
            </a:r>
            <a:r>
              <a:rPr lang="en-US" sz="2800" b="1" dirty="0" smtClean="0">
                <a:solidFill>
                  <a:srgbClr val="002060"/>
                </a:solidFill>
              </a:rPr>
              <a:t> </a:t>
            </a:r>
            <a:r>
              <a:rPr lang="en-US" sz="2800" b="1" dirty="0" err="1">
                <a:solidFill>
                  <a:srgbClr val="002060"/>
                </a:solidFill>
              </a:rPr>
              <a:t>thứ</a:t>
            </a:r>
            <a:r>
              <a:rPr lang="en-US" sz="2800" b="1" dirty="0">
                <a:solidFill>
                  <a:srgbClr val="002060"/>
                </a:solidFill>
              </a:rPr>
              <a:t> </a:t>
            </a:r>
            <a:r>
              <a:rPr lang="en-US" sz="2800" b="1" dirty="0" err="1">
                <a:solidFill>
                  <a:srgbClr val="002060"/>
                </a:solidFill>
              </a:rPr>
              <a:t>hai</a:t>
            </a:r>
            <a:r>
              <a:rPr lang="en-US" sz="2800" b="1" dirty="0">
                <a:solidFill>
                  <a:srgbClr val="002060"/>
                </a:solidFill>
              </a:rPr>
              <a:t>, </a:t>
            </a:r>
            <a:r>
              <a:rPr lang="en-US" sz="2800" b="1" dirty="0" err="1">
                <a:solidFill>
                  <a:srgbClr val="002060"/>
                </a:solidFill>
              </a:rPr>
              <a:t>là</a:t>
            </a:r>
            <a:r>
              <a:rPr lang="en-US" sz="2800" b="1" dirty="0">
                <a:solidFill>
                  <a:srgbClr val="002060"/>
                </a:solidFill>
              </a:rPr>
              <a:t> </a:t>
            </a:r>
            <a:r>
              <a:rPr lang="en-US" sz="2800" b="1" dirty="0" err="1">
                <a:solidFill>
                  <a:srgbClr val="002060"/>
                </a:solidFill>
              </a:rPr>
              <a:t>phần</a:t>
            </a:r>
            <a:r>
              <a:rPr lang="en-US" sz="2800" b="1" dirty="0">
                <a:solidFill>
                  <a:srgbClr val="002060"/>
                </a:solidFill>
              </a:rPr>
              <a:t> </a:t>
            </a:r>
            <a:r>
              <a:rPr lang="en-US" sz="2800" b="1" dirty="0" err="1">
                <a:solidFill>
                  <a:srgbClr val="002060"/>
                </a:solidFill>
              </a:rPr>
              <a:t>biên</a:t>
            </a:r>
            <a:r>
              <a:rPr lang="en-US" sz="2800" b="1" dirty="0">
                <a:solidFill>
                  <a:srgbClr val="002060"/>
                </a:solidFill>
              </a:rPr>
              <a:t> </a:t>
            </a:r>
            <a:r>
              <a:rPr lang="en-US" sz="2800" b="1" dirty="0" err="1">
                <a:solidFill>
                  <a:srgbClr val="002060"/>
                </a:solidFill>
              </a:rPr>
              <a:t>giới</a:t>
            </a:r>
            <a:r>
              <a:rPr lang="en-US" sz="2800" b="1" dirty="0">
                <a:solidFill>
                  <a:srgbClr val="002060"/>
                </a:solidFill>
              </a:rPr>
              <a:t> </a:t>
            </a:r>
            <a:r>
              <a:rPr lang="en-US" sz="2800" b="1" dirty="0" err="1">
                <a:solidFill>
                  <a:srgbClr val="002060"/>
                </a:solidFill>
              </a:rPr>
              <a:t>trên</a:t>
            </a:r>
            <a:r>
              <a:rPr lang="en-US" sz="2800" b="1" dirty="0">
                <a:solidFill>
                  <a:srgbClr val="002060"/>
                </a:solidFill>
              </a:rPr>
              <a:t> </a:t>
            </a:r>
            <a:r>
              <a:rPr lang="en-US" sz="2800" b="1" dirty="0" err="1">
                <a:solidFill>
                  <a:srgbClr val="002060"/>
                </a:solidFill>
              </a:rPr>
              <a:t>cao</a:t>
            </a:r>
            <a:r>
              <a:rPr lang="en-US" sz="2800" b="1" dirty="0">
                <a:solidFill>
                  <a:srgbClr val="002060"/>
                </a:solidFill>
              </a:rPr>
              <a:t> </a:t>
            </a:r>
            <a:r>
              <a:rPr lang="en-US" sz="2800" b="1" dirty="0" err="1">
                <a:solidFill>
                  <a:srgbClr val="002060"/>
                </a:solidFill>
              </a:rPr>
              <a:t>để</a:t>
            </a:r>
            <a:r>
              <a:rPr lang="en-US" sz="2800" b="1" dirty="0">
                <a:solidFill>
                  <a:srgbClr val="002060"/>
                </a:solidFill>
              </a:rPr>
              <a:t> </a:t>
            </a:r>
            <a:r>
              <a:rPr lang="en-US" sz="2800" b="1" dirty="0" err="1">
                <a:solidFill>
                  <a:srgbClr val="002060"/>
                </a:solidFill>
              </a:rPr>
              <a:t>phân</a:t>
            </a:r>
            <a:r>
              <a:rPr lang="en-US" sz="2800" b="1" dirty="0">
                <a:solidFill>
                  <a:srgbClr val="002060"/>
                </a:solidFill>
              </a:rPr>
              <a:t> </a:t>
            </a:r>
            <a:r>
              <a:rPr lang="en-US" sz="2800" b="1" dirty="0" err="1">
                <a:solidFill>
                  <a:srgbClr val="002060"/>
                </a:solidFill>
              </a:rPr>
              <a:t>định</a:t>
            </a:r>
            <a:r>
              <a:rPr lang="en-US" sz="2800" b="1" dirty="0">
                <a:solidFill>
                  <a:srgbClr val="002060"/>
                </a:solidFill>
              </a:rPr>
              <a:t> </a:t>
            </a:r>
            <a:r>
              <a:rPr lang="en-US" sz="2800" b="1" dirty="0" err="1">
                <a:solidFill>
                  <a:srgbClr val="002060"/>
                </a:solidFill>
              </a:rPr>
              <a:t>ranh</a:t>
            </a:r>
            <a:r>
              <a:rPr lang="en-US" sz="2800" b="1" dirty="0">
                <a:solidFill>
                  <a:srgbClr val="002060"/>
                </a:solidFill>
              </a:rPr>
              <a:t> </a:t>
            </a:r>
            <a:r>
              <a:rPr lang="en-US" sz="2800" b="1" dirty="0" err="1">
                <a:solidFill>
                  <a:srgbClr val="002060"/>
                </a:solidFill>
              </a:rPr>
              <a:t>giới</a:t>
            </a:r>
            <a:r>
              <a:rPr lang="en-US" sz="2800" b="1" dirty="0">
                <a:solidFill>
                  <a:srgbClr val="002060"/>
                </a:solidFill>
              </a:rPr>
              <a:t> </a:t>
            </a:r>
            <a:r>
              <a:rPr lang="en-US" sz="2800" b="1" dirty="0" err="1">
                <a:solidFill>
                  <a:srgbClr val="002060"/>
                </a:solidFill>
              </a:rPr>
              <a:t>vùng</a:t>
            </a:r>
            <a:r>
              <a:rPr lang="en-US" sz="2800" b="1" dirty="0">
                <a:solidFill>
                  <a:srgbClr val="002060"/>
                </a:solidFill>
              </a:rPr>
              <a:t> </a:t>
            </a:r>
            <a:r>
              <a:rPr lang="en-US" sz="2800" b="1" dirty="0" err="1">
                <a:solidFill>
                  <a:srgbClr val="002060"/>
                </a:solidFill>
              </a:rPr>
              <a:t>trời</a:t>
            </a:r>
            <a:r>
              <a:rPr lang="en-US" sz="2800" b="1" dirty="0">
                <a:solidFill>
                  <a:srgbClr val="002060"/>
                </a:solidFill>
              </a:rPr>
              <a:t> </a:t>
            </a:r>
            <a:r>
              <a:rPr lang="en-US" sz="2800" b="1" dirty="0" err="1">
                <a:solidFill>
                  <a:srgbClr val="002060"/>
                </a:solidFill>
              </a:rPr>
              <a:t>thuộc</a:t>
            </a:r>
            <a:r>
              <a:rPr lang="en-US" sz="2800" b="1" dirty="0">
                <a:solidFill>
                  <a:srgbClr val="002060"/>
                </a:solidFill>
              </a:rPr>
              <a:t> </a:t>
            </a:r>
            <a:r>
              <a:rPr lang="en-US" sz="2800" b="1" dirty="0" err="1">
                <a:solidFill>
                  <a:srgbClr val="002060"/>
                </a:solidFill>
              </a:rPr>
              <a:t>chủ</a:t>
            </a:r>
            <a:r>
              <a:rPr lang="en-US" sz="2800" b="1" dirty="0">
                <a:solidFill>
                  <a:srgbClr val="002060"/>
                </a:solidFill>
              </a:rPr>
              <a:t> </a:t>
            </a:r>
            <a:r>
              <a:rPr lang="en-US" sz="2800" b="1" dirty="0" err="1">
                <a:solidFill>
                  <a:srgbClr val="002060"/>
                </a:solidFill>
              </a:rPr>
              <a:t>quyền</a:t>
            </a:r>
            <a:r>
              <a:rPr lang="en-US" sz="2800" b="1" dirty="0">
                <a:solidFill>
                  <a:srgbClr val="002060"/>
                </a:solidFill>
              </a:rPr>
              <a:t> </a:t>
            </a:r>
            <a:r>
              <a:rPr lang="en-US" sz="2800" b="1" dirty="0" err="1">
                <a:solidFill>
                  <a:srgbClr val="002060"/>
                </a:solidFill>
              </a:rPr>
              <a:t>hoàn</a:t>
            </a:r>
            <a:r>
              <a:rPr lang="en-US" sz="2800" b="1" dirty="0">
                <a:solidFill>
                  <a:srgbClr val="002060"/>
                </a:solidFill>
              </a:rPr>
              <a:t> </a:t>
            </a:r>
            <a:r>
              <a:rPr lang="en-US" sz="2800" b="1" dirty="0" err="1">
                <a:solidFill>
                  <a:srgbClr val="002060"/>
                </a:solidFill>
              </a:rPr>
              <a:t>toàn</a:t>
            </a:r>
            <a:r>
              <a:rPr lang="en-US" sz="2800" b="1" dirty="0">
                <a:solidFill>
                  <a:srgbClr val="002060"/>
                </a:solidFill>
              </a:rPr>
              <a:t> </a:t>
            </a:r>
            <a:r>
              <a:rPr lang="en-US" sz="2800" b="1" dirty="0" err="1">
                <a:solidFill>
                  <a:srgbClr val="002060"/>
                </a:solidFill>
              </a:rPr>
              <a:t>và</a:t>
            </a:r>
            <a:r>
              <a:rPr lang="en-US" sz="2800" b="1" dirty="0">
                <a:solidFill>
                  <a:srgbClr val="002060"/>
                </a:solidFill>
              </a:rPr>
              <a:t> </a:t>
            </a:r>
            <a:r>
              <a:rPr lang="en-US" sz="2800" b="1" dirty="0" err="1">
                <a:solidFill>
                  <a:srgbClr val="002060"/>
                </a:solidFill>
              </a:rPr>
              <a:t>riêng</a:t>
            </a:r>
            <a:r>
              <a:rPr lang="en-US" sz="2800" b="1" dirty="0">
                <a:solidFill>
                  <a:srgbClr val="002060"/>
                </a:solidFill>
              </a:rPr>
              <a:t> </a:t>
            </a:r>
            <a:r>
              <a:rPr lang="en-US" sz="2800" b="1" dirty="0" err="1">
                <a:solidFill>
                  <a:srgbClr val="002060"/>
                </a:solidFill>
              </a:rPr>
              <a:t>biệt</a:t>
            </a:r>
            <a:r>
              <a:rPr lang="en-US" sz="2800" b="1" dirty="0">
                <a:solidFill>
                  <a:srgbClr val="002060"/>
                </a:solidFill>
              </a:rPr>
              <a:t> </a:t>
            </a:r>
            <a:r>
              <a:rPr lang="en-US" sz="2800" b="1" dirty="0" err="1">
                <a:solidFill>
                  <a:srgbClr val="002060"/>
                </a:solidFill>
              </a:rPr>
              <a:t>của</a:t>
            </a:r>
            <a:r>
              <a:rPr lang="en-US" sz="2800" b="1" dirty="0">
                <a:solidFill>
                  <a:srgbClr val="002060"/>
                </a:solidFill>
              </a:rPr>
              <a:t> </a:t>
            </a:r>
            <a:r>
              <a:rPr lang="en-US" sz="2800" b="1" dirty="0" err="1">
                <a:solidFill>
                  <a:srgbClr val="002060"/>
                </a:solidFill>
              </a:rPr>
              <a:t>quốc</a:t>
            </a:r>
            <a:r>
              <a:rPr lang="en-US" sz="2800" b="1" dirty="0">
                <a:solidFill>
                  <a:srgbClr val="002060"/>
                </a:solidFill>
              </a:rPr>
              <a:t> </a:t>
            </a:r>
            <a:r>
              <a:rPr lang="en-US" sz="2800" b="1" dirty="0" err="1">
                <a:solidFill>
                  <a:srgbClr val="002060"/>
                </a:solidFill>
              </a:rPr>
              <a:t>gia</a:t>
            </a:r>
            <a:r>
              <a:rPr lang="en-US" sz="2800" b="1" dirty="0">
                <a:solidFill>
                  <a:srgbClr val="002060"/>
                </a:solidFill>
              </a:rPr>
              <a:t> </a:t>
            </a:r>
            <a:r>
              <a:rPr lang="en-US" sz="2800" b="1" dirty="0" err="1">
                <a:solidFill>
                  <a:srgbClr val="002060"/>
                </a:solidFill>
              </a:rPr>
              <a:t>và</a:t>
            </a:r>
            <a:r>
              <a:rPr lang="en-US" sz="2800" b="1" dirty="0">
                <a:solidFill>
                  <a:srgbClr val="002060"/>
                </a:solidFill>
              </a:rPr>
              <a:t> </a:t>
            </a:r>
            <a:r>
              <a:rPr lang="en-US" sz="2800" b="1" dirty="0" err="1">
                <a:solidFill>
                  <a:srgbClr val="002060"/>
                </a:solidFill>
              </a:rPr>
              <a:t>khoảng</a:t>
            </a:r>
            <a:r>
              <a:rPr lang="en-US" sz="2800" b="1" dirty="0">
                <a:solidFill>
                  <a:srgbClr val="002060"/>
                </a:solidFill>
              </a:rPr>
              <a:t> </a:t>
            </a:r>
            <a:r>
              <a:rPr lang="en-US" sz="2800" b="1" dirty="0" err="1">
                <a:solidFill>
                  <a:srgbClr val="002060"/>
                </a:solidFill>
              </a:rPr>
              <a:t>không</a:t>
            </a:r>
            <a:r>
              <a:rPr lang="en-US" sz="2800" b="1" dirty="0">
                <a:solidFill>
                  <a:srgbClr val="002060"/>
                </a:solidFill>
              </a:rPr>
              <a:t> </a:t>
            </a:r>
            <a:r>
              <a:rPr lang="en-US" sz="2800" b="1" dirty="0" err="1">
                <a:solidFill>
                  <a:srgbClr val="002060"/>
                </a:solidFill>
              </a:rPr>
              <a:t>gian</a:t>
            </a:r>
            <a:r>
              <a:rPr lang="en-US" sz="2800" b="1" dirty="0">
                <a:solidFill>
                  <a:srgbClr val="002060"/>
                </a:solidFill>
              </a:rPr>
              <a:t> </a:t>
            </a:r>
            <a:r>
              <a:rPr lang="en-US" sz="2800" b="1" dirty="0" err="1">
                <a:solidFill>
                  <a:srgbClr val="002060"/>
                </a:solidFill>
              </a:rPr>
              <a:t>vũ</a:t>
            </a:r>
            <a:r>
              <a:rPr lang="en-US" sz="2800" b="1" dirty="0">
                <a:solidFill>
                  <a:srgbClr val="002060"/>
                </a:solidFill>
              </a:rPr>
              <a:t> </a:t>
            </a:r>
            <a:r>
              <a:rPr lang="en-US" sz="2800" b="1" dirty="0" err="1">
                <a:solidFill>
                  <a:srgbClr val="002060"/>
                </a:solidFill>
              </a:rPr>
              <a:t>trụ</a:t>
            </a:r>
            <a:r>
              <a:rPr lang="en-US" sz="2800" b="1" dirty="0">
                <a:solidFill>
                  <a:srgbClr val="002060"/>
                </a:solidFill>
              </a:rPr>
              <a:t> </a:t>
            </a:r>
            <a:r>
              <a:rPr lang="en-US" sz="2800" b="1" dirty="0" err="1">
                <a:solidFill>
                  <a:srgbClr val="002060"/>
                </a:solidFill>
              </a:rPr>
              <a:t>phía</a:t>
            </a:r>
            <a:r>
              <a:rPr lang="en-US" sz="2800" b="1" dirty="0">
                <a:solidFill>
                  <a:srgbClr val="002060"/>
                </a:solidFill>
              </a:rPr>
              <a:t> </a:t>
            </a:r>
            <a:r>
              <a:rPr lang="en-US" sz="2800" b="1" dirty="0" err="1">
                <a:solidFill>
                  <a:srgbClr val="002060"/>
                </a:solidFill>
              </a:rPr>
              <a:t>trên</a:t>
            </a:r>
            <a:r>
              <a:rPr lang="en-US" sz="2800" b="1" dirty="0">
                <a:solidFill>
                  <a:srgbClr val="002060"/>
                </a:solidFill>
              </a:rPr>
              <a:t>. Cho </a:t>
            </a:r>
            <a:r>
              <a:rPr lang="en-US" sz="2800" b="1" dirty="0" err="1">
                <a:solidFill>
                  <a:srgbClr val="002060"/>
                </a:solidFill>
              </a:rPr>
              <a:t>đến</a:t>
            </a:r>
            <a:r>
              <a:rPr lang="en-US" sz="2800" b="1" dirty="0">
                <a:solidFill>
                  <a:srgbClr val="002060"/>
                </a:solidFill>
              </a:rPr>
              <a:t> nay </a:t>
            </a:r>
            <a:r>
              <a:rPr lang="en-US" sz="2800" b="1" dirty="0" err="1">
                <a:solidFill>
                  <a:srgbClr val="002060"/>
                </a:solidFill>
              </a:rPr>
              <a:t>luật</a:t>
            </a:r>
            <a:r>
              <a:rPr lang="en-US" sz="2800" b="1" dirty="0">
                <a:solidFill>
                  <a:srgbClr val="002060"/>
                </a:solidFill>
              </a:rPr>
              <a:t> </a:t>
            </a:r>
            <a:r>
              <a:rPr lang="en-US" sz="2800" b="1" dirty="0" err="1">
                <a:solidFill>
                  <a:srgbClr val="002060"/>
                </a:solidFill>
              </a:rPr>
              <a:t>quốc</a:t>
            </a:r>
            <a:r>
              <a:rPr lang="en-US" sz="2800" b="1" dirty="0">
                <a:solidFill>
                  <a:srgbClr val="002060"/>
                </a:solidFill>
              </a:rPr>
              <a:t> </a:t>
            </a:r>
            <a:r>
              <a:rPr lang="en-US" sz="2800" b="1" dirty="0" err="1">
                <a:solidFill>
                  <a:srgbClr val="002060"/>
                </a:solidFill>
              </a:rPr>
              <a:t>tế</a:t>
            </a:r>
            <a:r>
              <a:rPr lang="en-US" sz="2800" b="1" dirty="0">
                <a:solidFill>
                  <a:srgbClr val="002060"/>
                </a:solidFill>
              </a:rPr>
              <a:t> </a:t>
            </a:r>
            <a:r>
              <a:rPr lang="en-US" sz="2800" b="1" dirty="0" err="1">
                <a:solidFill>
                  <a:srgbClr val="002060"/>
                </a:solidFill>
              </a:rPr>
              <a:t>vẫn</a:t>
            </a:r>
            <a:r>
              <a:rPr lang="en-US" sz="2800" b="1" dirty="0">
                <a:solidFill>
                  <a:srgbClr val="002060"/>
                </a:solidFill>
              </a:rPr>
              <a:t> </a:t>
            </a:r>
            <a:r>
              <a:rPr lang="en-US" sz="2800" b="1" dirty="0" err="1">
                <a:solidFill>
                  <a:srgbClr val="002060"/>
                </a:solidFill>
              </a:rPr>
              <a:t>chưa</a:t>
            </a:r>
            <a:r>
              <a:rPr lang="en-US" sz="2800" b="1" dirty="0">
                <a:solidFill>
                  <a:srgbClr val="002060"/>
                </a:solidFill>
              </a:rPr>
              <a:t> </a:t>
            </a:r>
            <a:r>
              <a:rPr lang="en-US" sz="2800" b="1" dirty="0" err="1">
                <a:solidFill>
                  <a:srgbClr val="002060"/>
                </a:solidFill>
              </a:rPr>
              <a:t>có</a:t>
            </a:r>
            <a:r>
              <a:rPr lang="en-US" sz="2800" b="1" dirty="0">
                <a:solidFill>
                  <a:srgbClr val="002060"/>
                </a:solidFill>
              </a:rPr>
              <a:t> </a:t>
            </a:r>
            <a:r>
              <a:rPr lang="en-US" sz="2800" b="1" dirty="0" err="1">
                <a:solidFill>
                  <a:srgbClr val="002060"/>
                </a:solidFill>
              </a:rPr>
              <a:t>quy</a:t>
            </a:r>
            <a:r>
              <a:rPr lang="en-US" sz="2800" b="1" dirty="0">
                <a:solidFill>
                  <a:srgbClr val="002060"/>
                </a:solidFill>
              </a:rPr>
              <a:t> </a:t>
            </a:r>
            <a:r>
              <a:rPr lang="en-US" sz="2800" b="1" dirty="0" err="1">
                <a:solidFill>
                  <a:srgbClr val="002060"/>
                </a:solidFill>
              </a:rPr>
              <a:t>định</a:t>
            </a:r>
            <a:r>
              <a:rPr lang="en-US" sz="2800" b="1" dirty="0">
                <a:solidFill>
                  <a:srgbClr val="002060"/>
                </a:solidFill>
              </a:rPr>
              <a:t> </a:t>
            </a:r>
            <a:r>
              <a:rPr lang="en-US" sz="2800" b="1" dirty="0" err="1">
                <a:solidFill>
                  <a:srgbClr val="002060"/>
                </a:solidFill>
              </a:rPr>
              <a:t>thống</a:t>
            </a:r>
            <a:r>
              <a:rPr lang="en-US" sz="2800" b="1" dirty="0">
                <a:solidFill>
                  <a:srgbClr val="002060"/>
                </a:solidFill>
              </a:rPr>
              <a:t> </a:t>
            </a:r>
            <a:r>
              <a:rPr lang="en-US" sz="2800" b="1" dirty="0" err="1">
                <a:solidFill>
                  <a:srgbClr val="002060"/>
                </a:solidFill>
              </a:rPr>
              <a:t>nhất</a:t>
            </a:r>
            <a:r>
              <a:rPr lang="en-US" sz="2800" b="1" dirty="0">
                <a:solidFill>
                  <a:srgbClr val="002060"/>
                </a:solidFill>
              </a:rPr>
              <a:t> </a:t>
            </a:r>
            <a:r>
              <a:rPr lang="en-US" sz="2800" b="1" dirty="0" err="1">
                <a:solidFill>
                  <a:srgbClr val="002060"/>
                </a:solidFill>
              </a:rPr>
              <a:t>về</a:t>
            </a:r>
            <a:r>
              <a:rPr lang="en-US" sz="2800" b="1" dirty="0">
                <a:solidFill>
                  <a:srgbClr val="002060"/>
                </a:solidFill>
              </a:rPr>
              <a:t> </a:t>
            </a:r>
            <a:r>
              <a:rPr lang="en-US" sz="2800" b="1" dirty="0" err="1">
                <a:solidFill>
                  <a:srgbClr val="002060"/>
                </a:solidFill>
              </a:rPr>
              <a:t>độ</a:t>
            </a:r>
            <a:r>
              <a:rPr lang="en-US" sz="2800" b="1" dirty="0">
                <a:solidFill>
                  <a:srgbClr val="002060"/>
                </a:solidFill>
              </a:rPr>
              <a:t> </a:t>
            </a:r>
            <a:r>
              <a:rPr lang="en-US" sz="2800" b="1" dirty="0" err="1">
                <a:solidFill>
                  <a:srgbClr val="002060"/>
                </a:solidFill>
              </a:rPr>
              <a:t>cao</a:t>
            </a:r>
            <a:r>
              <a:rPr lang="en-US" sz="2800" b="1" dirty="0">
                <a:solidFill>
                  <a:srgbClr val="002060"/>
                </a:solidFill>
              </a:rPr>
              <a:t> </a:t>
            </a:r>
            <a:r>
              <a:rPr lang="en-US" sz="2800" b="1" dirty="0" err="1">
                <a:solidFill>
                  <a:srgbClr val="002060"/>
                </a:solidFill>
              </a:rPr>
              <a:t>của</a:t>
            </a:r>
            <a:r>
              <a:rPr lang="en-US" sz="2800" b="1" dirty="0">
                <a:solidFill>
                  <a:srgbClr val="002060"/>
                </a:solidFill>
              </a:rPr>
              <a:t> </a:t>
            </a:r>
            <a:r>
              <a:rPr lang="en-US" sz="2800" b="1" dirty="0" err="1">
                <a:solidFill>
                  <a:srgbClr val="002060"/>
                </a:solidFill>
              </a:rPr>
              <a:t>vùng</a:t>
            </a:r>
            <a:r>
              <a:rPr lang="en-US" sz="2800" b="1" dirty="0">
                <a:solidFill>
                  <a:srgbClr val="002060"/>
                </a:solidFill>
              </a:rPr>
              <a:t> </a:t>
            </a:r>
            <a:r>
              <a:rPr lang="en-US" sz="2800" b="1" dirty="0" err="1">
                <a:solidFill>
                  <a:srgbClr val="002060"/>
                </a:solidFill>
              </a:rPr>
              <a:t>trời</a:t>
            </a:r>
            <a:r>
              <a:rPr lang="en-US" sz="2800" b="1" dirty="0">
                <a:solidFill>
                  <a:srgbClr val="002060"/>
                </a:solidFill>
              </a:rPr>
              <a:t>. </a:t>
            </a:r>
          </a:p>
        </p:txBody>
      </p:sp>
    </p:spTree>
    <p:extLst>
      <p:ext uri="{BB962C8B-B14F-4D97-AF65-F5344CB8AC3E}">
        <p14:creationId xmlns:p14="http://schemas.microsoft.com/office/powerpoint/2010/main" val="3506392981"/>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400"/>
            <a:ext cx="8686800" cy="5456878"/>
          </a:xfrm>
          <a:prstGeom prst="rect">
            <a:avLst/>
          </a:prstGeom>
        </p:spPr>
        <p:txBody>
          <a:bodyPr wrap="square">
            <a:spAutoFit/>
          </a:bodyPr>
          <a:lstStyle/>
          <a:p>
            <a:pPr>
              <a:lnSpc>
                <a:spcPct val="125000"/>
              </a:lnSpc>
              <a:spcBef>
                <a:spcPct val="10000"/>
              </a:spcBef>
              <a:spcAft>
                <a:spcPct val="10000"/>
              </a:spcAft>
            </a:pPr>
            <a:r>
              <a:rPr lang="en-US" sz="2800" b="1" i="1" dirty="0">
                <a:solidFill>
                  <a:srgbClr val="002060"/>
                </a:solidFill>
              </a:rPr>
              <a:t>3)  </a:t>
            </a:r>
            <a:r>
              <a:rPr lang="en-US" sz="2800" b="1" i="1" dirty="0" err="1">
                <a:solidFill>
                  <a:srgbClr val="002060"/>
                </a:solidFill>
              </a:rPr>
              <a:t>Xác</a:t>
            </a:r>
            <a:r>
              <a:rPr lang="en-US" sz="2800" b="1" i="1" dirty="0">
                <a:solidFill>
                  <a:srgbClr val="002060"/>
                </a:solidFill>
              </a:rPr>
              <a:t> </a:t>
            </a:r>
            <a:r>
              <a:rPr lang="en-US" sz="2800" b="1" i="1" dirty="0" err="1">
                <a:solidFill>
                  <a:srgbClr val="002060"/>
                </a:solidFill>
              </a:rPr>
              <a:t>định</a:t>
            </a:r>
            <a:r>
              <a:rPr lang="en-US" sz="2800" b="1" i="1" dirty="0">
                <a:solidFill>
                  <a:srgbClr val="002060"/>
                </a:solidFill>
              </a:rPr>
              <a:t> </a:t>
            </a:r>
            <a:r>
              <a:rPr lang="en-US" sz="2800" b="1" i="1" dirty="0" err="1">
                <a:solidFill>
                  <a:srgbClr val="002060"/>
                </a:solidFill>
              </a:rPr>
              <a:t>biên</a:t>
            </a:r>
            <a:r>
              <a:rPr lang="en-US" sz="2800" b="1" i="1" dirty="0">
                <a:solidFill>
                  <a:srgbClr val="002060"/>
                </a:solidFill>
              </a:rPr>
              <a:t> </a:t>
            </a:r>
            <a:r>
              <a:rPr lang="en-US" sz="2800" b="1" i="1" dirty="0" err="1">
                <a:solidFill>
                  <a:srgbClr val="002060"/>
                </a:solidFill>
              </a:rPr>
              <a:t>giới</a:t>
            </a:r>
            <a:r>
              <a:rPr lang="en-US" sz="2800" b="1" i="1" dirty="0">
                <a:solidFill>
                  <a:srgbClr val="002060"/>
                </a:solidFill>
              </a:rPr>
              <a:t> </a:t>
            </a:r>
            <a:r>
              <a:rPr lang="en-US" sz="2800" b="1" i="1" dirty="0" err="1">
                <a:solidFill>
                  <a:srgbClr val="002060"/>
                </a:solidFill>
              </a:rPr>
              <a:t>quốc</a:t>
            </a:r>
            <a:r>
              <a:rPr lang="en-US" sz="2800" b="1" i="1" dirty="0">
                <a:solidFill>
                  <a:srgbClr val="002060"/>
                </a:solidFill>
              </a:rPr>
              <a:t> </a:t>
            </a:r>
            <a:r>
              <a:rPr lang="en-US" sz="2800" b="1" i="1" dirty="0" err="1">
                <a:solidFill>
                  <a:srgbClr val="002060"/>
                </a:solidFill>
              </a:rPr>
              <a:t>gia</a:t>
            </a:r>
            <a:r>
              <a:rPr lang="en-US" sz="2800" b="1" i="1" dirty="0">
                <a:solidFill>
                  <a:srgbClr val="002060"/>
                </a:solidFill>
              </a:rPr>
              <a:t> </a:t>
            </a:r>
            <a:r>
              <a:rPr lang="en-US" sz="2800" b="1" i="1" dirty="0" err="1">
                <a:solidFill>
                  <a:srgbClr val="002060"/>
                </a:solidFill>
              </a:rPr>
              <a:t>Việt</a:t>
            </a:r>
            <a:r>
              <a:rPr lang="en-US" sz="2800" b="1" i="1" dirty="0">
                <a:solidFill>
                  <a:srgbClr val="002060"/>
                </a:solidFill>
              </a:rPr>
              <a:t> Nam</a:t>
            </a:r>
          </a:p>
          <a:p>
            <a:pPr>
              <a:lnSpc>
                <a:spcPct val="125000"/>
              </a:lnSpc>
              <a:spcBef>
                <a:spcPct val="10000"/>
              </a:spcBef>
              <a:spcAft>
                <a:spcPct val="10000"/>
              </a:spcAft>
              <a:buFontTx/>
              <a:buAutoNum type="alphaLcParenR"/>
            </a:pPr>
            <a:r>
              <a:rPr lang="en-US" sz="2800" b="1" i="1" dirty="0" err="1">
                <a:solidFill>
                  <a:srgbClr val="002060"/>
                </a:solidFill>
              </a:rPr>
              <a:t>Nguyên</a:t>
            </a:r>
            <a:r>
              <a:rPr lang="en-US" sz="2800" b="1" i="1" dirty="0">
                <a:solidFill>
                  <a:srgbClr val="002060"/>
                </a:solidFill>
              </a:rPr>
              <a:t> </a:t>
            </a:r>
            <a:r>
              <a:rPr lang="en-US" sz="2800" b="1" i="1" dirty="0" err="1">
                <a:solidFill>
                  <a:srgbClr val="002060"/>
                </a:solidFill>
              </a:rPr>
              <a:t>tắc</a:t>
            </a:r>
            <a:r>
              <a:rPr lang="en-US" sz="2800" b="1" i="1" dirty="0">
                <a:solidFill>
                  <a:srgbClr val="002060"/>
                </a:solidFill>
              </a:rPr>
              <a:t> </a:t>
            </a:r>
            <a:r>
              <a:rPr lang="en-US" sz="2800" b="1" i="1" dirty="0" err="1">
                <a:solidFill>
                  <a:srgbClr val="002060"/>
                </a:solidFill>
              </a:rPr>
              <a:t>cơ</a:t>
            </a:r>
            <a:r>
              <a:rPr lang="en-US" sz="2800" b="1" i="1" dirty="0">
                <a:solidFill>
                  <a:srgbClr val="002060"/>
                </a:solidFill>
              </a:rPr>
              <a:t> </a:t>
            </a:r>
            <a:r>
              <a:rPr lang="en-US" sz="2800" b="1" i="1" dirty="0" err="1">
                <a:solidFill>
                  <a:srgbClr val="002060"/>
                </a:solidFill>
              </a:rPr>
              <a:t>bản</a:t>
            </a:r>
            <a:r>
              <a:rPr lang="en-US" sz="2800" b="1" i="1" dirty="0">
                <a:solidFill>
                  <a:srgbClr val="002060"/>
                </a:solidFill>
              </a:rPr>
              <a:t> </a:t>
            </a:r>
            <a:r>
              <a:rPr lang="en-US" sz="2800" b="1" i="1" dirty="0" err="1">
                <a:solidFill>
                  <a:srgbClr val="002060"/>
                </a:solidFill>
              </a:rPr>
              <a:t>xác</a:t>
            </a:r>
            <a:r>
              <a:rPr lang="en-US" sz="2800" b="1" i="1" dirty="0">
                <a:solidFill>
                  <a:srgbClr val="002060"/>
                </a:solidFill>
              </a:rPr>
              <a:t> </a:t>
            </a:r>
            <a:r>
              <a:rPr lang="en-US" sz="2800" b="1" i="1" dirty="0" err="1">
                <a:solidFill>
                  <a:srgbClr val="002060"/>
                </a:solidFill>
              </a:rPr>
              <a:t>định</a:t>
            </a:r>
            <a:r>
              <a:rPr lang="en-US" sz="2800" b="1" i="1" dirty="0">
                <a:solidFill>
                  <a:srgbClr val="002060"/>
                </a:solidFill>
              </a:rPr>
              <a:t> </a:t>
            </a:r>
            <a:r>
              <a:rPr lang="en-US" sz="2800" b="1" i="1" dirty="0" err="1">
                <a:solidFill>
                  <a:srgbClr val="002060"/>
                </a:solidFill>
              </a:rPr>
              <a:t>biên</a:t>
            </a:r>
            <a:r>
              <a:rPr lang="en-US" sz="2800" b="1" i="1" dirty="0">
                <a:solidFill>
                  <a:srgbClr val="002060"/>
                </a:solidFill>
              </a:rPr>
              <a:t> </a:t>
            </a:r>
            <a:r>
              <a:rPr lang="en-US" sz="2800" b="1" i="1" dirty="0" err="1">
                <a:solidFill>
                  <a:srgbClr val="002060"/>
                </a:solidFill>
              </a:rPr>
              <a:t>giới</a:t>
            </a:r>
            <a:r>
              <a:rPr lang="en-US" sz="2800" b="1" i="1" dirty="0">
                <a:solidFill>
                  <a:srgbClr val="002060"/>
                </a:solidFill>
              </a:rPr>
              <a:t> </a:t>
            </a:r>
            <a:r>
              <a:rPr lang="en-US" sz="2800" b="1" i="1" dirty="0" err="1">
                <a:solidFill>
                  <a:srgbClr val="002060"/>
                </a:solidFill>
              </a:rPr>
              <a:t>quốc</a:t>
            </a:r>
            <a:r>
              <a:rPr lang="en-US" sz="2800" b="1" i="1" dirty="0">
                <a:solidFill>
                  <a:srgbClr val="002060"/>
                </a:solidFill>
              </a:rPr>
              <a:t> </a:t>
            </a:r>
            <a:r>
              <a:rPr lang="en-US" sz="2800" b="1" i="1" dirty="0" err="1">
                <a:solidFill>
                  <a:srgbClr val="002060"/>
                </a:solidFill>
              </a:rPr>
              <a:t>gia</a:t>
            </a:r>
            <a:r>
              <a:rPr lang="en-US" sz="2800" b="1" i="1" dirty="0" smtClean="0">
                <a:solidFill>
                  <a:srgbClr val="002060"/>
                </a:solidFill>
              </a:rPr>
              <a:t>:</a:t>
            </a:r>
          </a:p>
          <a:p>
            <a:pPr marL="457200" indent="-457200">
              <a:lnSpc>
                <a:spcPct val="125000"/>
              </a:lnSpc>
              <a:spcBef>
                <a:spcPct val="10000"/>
              </a:spcBef>
              <a:spcAft>
                <a:spcPct val="10000"/>
              </a:spcAft>
              <a:buFontTx/>
              <a:buChar char="-"/>
            </a:pPr>
            <a:r>
              <a:rPr lang="en-US" sz="2800" b="1" i="1" dirty="0" err="1" smtClean="0">
                <a:solidFill>
                  <a:srgbClr val="002060"/>
                </a:solidFill>
              </a:rPr>
              <a:t>Bằng</a:t>
            </a:r>
            <a:r>
              <a:rPr lang="en-US" sz="2800" b="1" i="1" dirty="0" smtClean="0">
                <a:solidFill>
                  <a:srgbClr val="002060"/>
                </a:solidFill>
              </a:rPr>
              <a:t> </a:t>
            </a:r>
            <a:r>
              <a:rPr lang="en-US" sz="2800" b="1" i="1" dirty="0" err="1" smtClean="0">
                <a:solidFill>
                  <a:srgbClr val="002060"/>
                </a:solidFill>
              </a:rPr>
              <a:t>các</a:t>
            </a:r>
            <a:r>
              <a:rPr lang="en-US" sz="2800" b="1" i="1" dirty="0" smtClean="0">
                <a:solidFill>
                  <a:srgbClr val="002060"/>
                </a:solidFill>
              </a:rPr>
              <a:t> </a:t>
            </a:r>
            <a:r>
              <a:rPr lang="en-US" sz="2800" b="1" i="1" dirty="0" err="1" smtClean="0">
                <a:solidFill>
                  <a:srgbClr val="002060"/>
                </a:solidFill>
              </a:rPr>
              <a:t>điều</a:t>
            </a:r>
            <a:r>
              <a:rPr lang="en-US" sz="2800" b="1" i="1" dirty="0" smtClean="0">
                <a:solidFill>
                  <a:srgbClr val="002060"/>
                </a:solidFill>
              </a:rPr>
              <a:t> </a:t>
            </a:r>
            <a:r>
              <a:rPr lang="en-US" sz="2800" b="1" i="1" dirty="0" err="1" smtClean="0">
                <a:solidFill>
                  <a:srgbClr val="002060"/>
                </a:solidFill>
              </a:rPr>
              <a:t>ước</a:t>
            </a:r>
            <a:r>
              <a:rPr lang="en-US" sz="2800" b="1" i="1" dirty="0" smtClean="0">
                <a:solidFill>
                  <a:srgbClr val="002060"/>
                </a:solidFill>
              </a:rPr>
              <a:t> </a:t>
            </a:r>
            <a:r>
              <a:rPr lang="en-US" sz="2800" b="1" i="1" dirty="0" err="1" smtClean="0">
                <a:solidFill>
                  <a:srgbClr val="002060"/>
                </a:solidFill>
              </a:rPr>
              <a:t>quốc</a:t>
            </a:r>
            <a:r>
              <a:rPr lang="en-US" sz="2800" b="1" i="1" dirty="0" smtClean="0">
                <a:solidFill>
                  <a:srgbClr val="002060"/>
                </a:solidFill>
              </a:rPr>
              <a:t> </a:t>
            </a:r>
            <a:r>
              <a:rPr lang="en-US" sz="2800" b="1" i="1" dirty="0" err="1" smtClean="0">
                <a:solidFill>
                  <a:srgbClr val="002060"/>
                </a:solidFill>
              </a:rPr>
              <a:t>tế</a:t>
            </a:r>
            <a:r>
              <a:rPr lang="en-US" sz="2800" b="1" i="1" dirty="0" smtClean="0">
                <a:solidFill>
                  <a:srgbClr val="002060"/>
                </a:solidFill>
              </a:rPr>
              <a:t> </a:t>
            </a:r>
            <a:r>
              <a:rPr lang="en-US" sz="2800" b="1" i="1" dirty="0" err="1" smtClean="0">
                <a:solidFill>
                  <a:srgbClr val="002060"/>
                </a:solidFill>
              </a:rPr>
              <a:t>mà</a:t>
            </a:r>
            <a:r>
              <a:rPr lang="en-US" sz="2800" b="1" i="1" dirty="0" smtClean="0">
                <a:solidFill>
                  <a:srgbClr val="002060"/>
                </a:solidFill>
              </a:rPr>
              <a:t> </a:t>
            </a:r>
            <a:r>
              <a:rPr lang="en-US" sz="2800" b="1" i="1" dirty="0" err="1" smtClean="0">
                <a:solidFill>
                  <a:srgbClr val="002060"/>
                </a:solidFill>
              </a:rPr>
              <a:t>Việt</a:t>
            </a:r>
            <a:r>
              <a:rPr lang="en-US" sz="2800" b="1" i="1" dirty="0" smtClean="0">
                <a:solidFill>
                  <a:srgbClr val="002060"/>
                </a:solidFill>
              </a:rPr>
              <a:t> Nam </a:t>
            </a:r>
            <a:r>
              <a:rPr lang="en-US" sz="2800" b="1" i="1" dirty="0" err="1" smtClean="0">
                <a:solidFill>
                  <a:srgbClr val="002060"/>
                </a:solidFill>
              </a:rPr>
              <a:t>kí</a:t>
            </a:r>
            <a:r>
              <a:rPr lang="en-US" sz="2800" b="1" i="1" dirty="0" smtClean="0">
                <a:solidFill>
                  <a:srgbClr val="002060"/>
                </a:solidFill>
              </a:rPr>
              <a:t> </a:t>
            </a:r>
            <a:r>
              <a:rPr lang="en-US" sz="2800" b="1" i="1" dirty="0" err="1" smtClean="0">
                <a:solidFill>
                  <a:srgbClr val="002060"/>
                </a:solidFill>
              </a:rPr>
              <a:t>kết</a:t>
            </a:r>
            <a:r>
              <a:rPr lang="en-US" sz="2800" b="1" i="1" dirty="0" smtClean="0">
                <a:solidFill>
                  <a:srgbClr val="002060"/>
                </a:solidFill>
              </a:rPr>
              <a:t>, </a:t>
            </a:r>
            <a:r>
              <a:rPr lang="en-US" sz="2800" b="1" i="1" dirty="0" err="1" smtClean="0">
                <a:solidFill>
                  <a:srgbClr val="002060"/>
                </a:solidFill>
              </a:rPr>
              <a:t>gia</a:t>
            </a:r>
            <a:r>
              <a:rPr lang="en-US" sz="2800" b="1" i="1" dirty="0" smtClean="0">
                <a:solidFill>
                  <a:srgbClr val="002060"/>
                </a:solidFill>
              </a:rPr>
              <a:t> </a:t>
            </a:r>
            <a:r>
              <a:rPr lang="en-US" sz="2800" b="1" i="1" dirty="0" err="1" smtClean="0">
                <a:solidFill>
                  <a:srgbClr val="002060"/>
                </a:solidFill>
              </a:rPr>
              <a:t>nhập</a:t>
            </a:r>
            <a:r>
              <a:rPr lang="en-US" sz="2800" b="1" i="1" dirty="0" smtClean="0">
                <a:solidFill>
                  <a:srgbClr val="002060"/>
                </a:solidFill>
              </a:rPr>
              <a:t>, </a:t>
            </a:r>
            <a:r>
              <a:rPr lang="en-US" sz="2800" b="1" i="1" dirty="0" err="1" smtClean="0">
                <a:solidFill>
                  <a:srgbClr val="002060"/>
                </a:solidFill>
              </a:rPr>
              <a:t>hoặc</a:t>
            </a:r>
            <a:r>
              <a:rPr lang="en-US" sz="2800" b="1" i="1" dirty="0" smtClean="0">
                <a:solidFill>
                  <a:srgbClr val="002060"/>
                </a:solidFill>
              </a:rPr>
              <a:t> do </a:t>
            </a:r>
            <a:r>
              <a:rPr lang="en-US" sz="2800" b="1" i="1" dirty="0" err="1" smtClean="0">
                <a:solidFill>
                  <a:srgbClr val="002060"/>
                </a:solidFill>
              </a:rPr>
              <a:t>pháp</a:t>
            </a:r>
            <a:r>
              <a:rPr lang="en-US" sz="2800" b="1" i="1" dirty="0" smtClean="0">
                <a:solidFill>
                  <a:srgbClr val="002060"/>
                </a:solidFill>
              </a:rPr>
              <a:t> </a:t>
            </a:r>
            <a:r>
              <a:rPr lang="en-US" sz="2800" b="1" i="1" dirty="0" err="1" smtClean="0">
                <a:solidFill>
                  <a:srgbClr val="002060"/>
                </a:solidFill>
              </a:rPr>
              <a:t>luật</a:t>
            </a:r>
            <a:r>
              <a:rPr lang="en-US" sz="2800" b="1" i="1" dirty="0" smtClean="0">
                <a:solidFill>
                  <a:srgbClr val="002060"/>
                </a:solidFill>
              </a:rPr>
              <a:t> </a:t>
            </a:r>
            <a:r>
              <a:rPr lang="en-US" sz="2800" b="1" i="1" dirty="0" err="1" smtClean="0">
                <a:solidFill>
                  <a:srgbClr val="002060"/>
                </a:solidFill>
              </a:rPr>
              <a:t>quy</a:t>
            </a:r>
            <a:r>
              <a:rPr lang="en-US" sz="2800" b="1" i="1" dirty="0" smtClean="0">
                <a:solidFill>
                  <a:srgbClr val="002060"/>
                </a:solidFill>
              </a:rPr>
              <a:t> </a:t>
            </a:r>
            <a:r>
              <a:rPr lang="en-US" sz="2800" b="1" i="1" dirty="0" err="1" smtClean="0">
                <a:solidFill>
                  <a:srgbClr val="002060"/>
                </a:solidFill>
              </a:rPr>
              <a:t>định</a:t>
            </a:r>
            <a:r>
              <a:rPr lang="en-US" sz="2800" b="1" i="1" dirty="0" smtClean="0">
                <a:solidFill>
                  <a:srgbClr val="002060"/>
                </a:solidFill>
              </a:rPr>
              <a:t>.</a:t>
            </a:r>
          </a:p>
          <a:p>
            <a:pPr marL="457200" indent="-457200">
              <a:lnSpc>
                <a:spcPct val="125000"/>
              </a:lnSpc>
              <a:spcBef>
                <a:spcPct val="10000"/>
              </a:spcBef>
              <a:spcAft>
                <a:spcPct val="10000"/>
              </a:spcAft>
              <a:buFontTx/>
              <a:buChar char="-"/>
            </a:pPr>
            <a:r>
              <a:rPr lang="en-US" sz="2800" b="1" i="1" dirty="0" smtClean="0">
                <a:solidFill>
                  <a:srgbClr val="002060"/>
                </a:solidFill>
              </a:rPr>
              <a:t> </a:t>
            </a:r>
            <a:r>
              <a:rPr lang="en-US" sz="2800" b="1" i="1" dirty="0" err="1" smtClean="0">
                <a:solidFill>
                  <a:srgbClr val="002060"/>
                </a:solidFill>
              </a:rPr>
              <a:t>Các</a:t>
            </a:r>
            <a:r>
              <a:rPr lang="en-US" sz="2800" b="1" i="1" dirty="0" smtClean="0">
                <a:solidFill>
                  <a:srgbClr val="002060"/>
                </a:solidFill>
              </a:rPr>
              <a:t> </a:t>
            </a:r>
            <a:r>
              <a:rPr lang="en-US" sz="2800" b="1" i="1" dirty="0" err="1" smtClean="0">
                <a:solidFill>
                  <a:srgbClr val="002060"/>
                </a:solidFill>
              </a:rPr>
              <a:t>xác</a:t>
            </a:r>
            <a:r>
              <a:rPr lang="en-US" sz="2800" b="1" i="1" dirty="0" smtClean="0">
                <a:solidFill>
                  <a:srgbClr val="002060"/>
                </a:solidFill>
              </a:rPr>
              <a:t> </a:t>
            </a:r>
            <a:r>
              <a:rPr lang="en-US" sz="2800" b="1" i="1" dirty="0" err="1" smtClean="0">
                <a:solidFill>
                  <a:srgbClr val="002060"/>
                </a:solidFill>
              </a:rPr>
              <a:t>định</a:t>
            </a:r>
            <a:r>
              <a:rPr lang="en-US" sz="2800" b="1" i="1" dirty="0" smtClean="0">
                <a:solidFill>
                  <a:srgbClr val="002060"/>
                </a:solidFill>
              </a:rPr>
              <a:t>:</a:t>
            </a:r>
          </a:p>
          <a:p>
            <a:pPr>
              <a:lnSpc>
                <a:spcPct val="125000"/>
              </a:lnSpc>
              <a:spcBef>
                <a:spcPct val="10000"/>
              </a:spcBef>
              <a:spcAft>
                <a:spcPct val="10000"/>
              </a:spcAft>
            </a:pPr>
            <a:r>
              <a:rPr lang="en-US" sz="2800" b="1" i="1" dirty="0" smtClean="0">
                <a:solidFill>
                  <a:srgbClr val="002060"/>
                </a:solidFill>
              </a:rPr>
              <a:t> 	+	</a:t>
            </a:r>
            <a:r>
              <a:rPr lang="en-US" sz="2800" b="1" i="1" dirty="0" err="1">
                <a:solidFill>
                  <a:srgbClr val="002060"/>
                </a:solidFill>
              </a:rPr>
              <a:t>T</a:t>
            </a:r>
            <a:r>
              <a:rPr lang="en-US" sz="2800" b="1" i="1" dirty="0" err="1" smtClean="0">
                <a:solidFill>
                  <a:srgbClr val="002060"/>
                </a:solidFill>
              </a:rPr>
              <a:t>hương</a:t>
            </a:r>
            <a:r>
              <a:rPr lang="en-US" sz="2800" b="1" i="1" dirty="0" smtClean="0">
                <a:solidFill>
                  <a:srgbClr val="002060"/>
                </a:solidFill>
              </a:rPr>
              <a:t> </a:t>
            </a:r>
            <a:r>
              <a:rPr lang="en-US" sz="2800" b="1" i="1" dirty="0" err="1" smtClean="0">
                <a:solidFill>
                  <a:srgbClr val="002060"/>
                </a:solidFill>
              </a:rPr>
              <a:t>lượng</a:t>
            </a:r>
            <a:r>
              <a:rPr lang="en-US" sz="2800" b="1" i="1" dirty="0" smtClean="0">
                <a:solidFill>
                  <a:srgbClr val="002060"/>
                </a:solidFill>
              </a:rPr>
              <a:t> </a:t>
            </a:r>
            <a:r>
              <a:rPr lang="en-US" sz="2800" b="1" i="1" dirty="0" err="1" smtClean="0">
                <a:solidFill>
                  <a:srgbClr val="002060"/>
                </a:solidFill>
              </a:rPr>
              <a:t>để</a:t>
            </a:r>
            <a:r>
              <a:rPr lang="en-US" sz="2800" b="1" i="1" dirty="0" smtClean="0">
                <a:solidFill>
                  <a:srgbClr val="002060"/>
                </a:solidFill>
              </a:rPr>
              <a:t> </a:t>
            </a:r>
            <a:r>
              <a:rPr lang="en-US" sz="2800" b="1" i="1" dirty="0" err="1" smtClean="0">
                <a:solidFill>
                  <a:srgbClr val="002060"/>
                </a:solidFill>
              </a:rPr>
              <a:t>giải</a:t>
            </a:r>
            <a:r>
              <a:rPr lang="en-US" sz="2800" b="1" i="1" dirty="0" smtClean="0">
                <a:solidFill>
                  <a:srgbClr val="002060"/>
                </a:solidFill>
              </a:rPr>
              <a:t> </a:t>
            </a:r>
            <a:r>
              <a:rPr lang="en-US" sz="2800" b="1" i="1" dirty="0" err="1" smtClean="0">
                <a:solidFill>
                  <a:srgbClr val="002060"/>
                </a:solidFill>
              </a:rPr>
              <a:t>quyết</a:t>
            </a:r>
            <a:r>
              <a:rPr lang="en-US" sz="2800" b="1" i="1" dirty="0" smtClean="0">
                <a:solidFill>
                  <a:srgbClr val="002060"/>
                </a:solidFill>
              </a:rPr>
              <a:t>.</a:t>
            </a:r>
          </a:p>
          <a:p>
            <a:pPr>
              <a:lnSpc>
                <a:spcPct val="125000"/>
              </a:lnSpc>
              <a:spcBef>
                <a:spcPct val="10000"/>
              </a:spcBef>
              <a:spcAft>
                <a:spcPct val="10000"/>
              </a:spcAft>
            </a:pPr>
            <a:r>
              <a:rPr lang="en-US" sz="2800" b="1" i="1" dirty="0" smtClean="0">
                <a:solidFill>
                  <a:srgbClr val="002060"/>
                </a:solidFill>
              </a:rPr>
              <a:t>	+ 	</a:t>
            </a:r>
            <a:r>
              <a:rPr lang="en-US" sz="2800" b="1" i="1" dirty="0" err="1" smtClean="0">
                <a:solidFill>
                  <a:srgbClr val="002060"/>
                </a:solidFill>
              </a:rPr>
              <a:t>Nhà</a:t>
            </a:r>
            <a:r>
              <a:rPr lang="en-US" sz="2800" b="1" i="1" dirty="0" smtClean="0">
                <a:solidFill>
                  <a:srgbClr val="002060"/>
                </a:solidFill>
              </a:rPr>
              <a:t> </a:t>
            </a:r>
            <a:r>
              <a:rPr lang="en-US" sz="2800" b="1" i="1" dirty="0" err="1" smtClean="0">
                <a:solidFill>
                  <a:srgbClr val="002060"/>
                </a:solidFill>
              </a:rPr>
              <a:t>nước</a:t>
            </a:r>
            <a:r>
              <a:rPr lang="en-US" sz="2800" b="1" i="1" dirty="0" smtClean="0">
                <a:solidFill>
                  <a:srgbClr val="002060"/>
                </a:solidFill>
              </a:rPr>
              <a:t> </a:t>
            </a:r>
            <a:r>
              <a:rPr lang="en-US" sz="2800" b="1" i="1" dirty="0" err="1" smtClean="0">
                <a:solidFill>
                  <a:srgbClr val="002060"/>
                </a:solidFill>
              </a:rPr>
              <a:t>tự</a:t>
            </a:r>
            <a:r>
              <a:rPr lang="en-US" sz="2800" b="1" i="1" dirty="0" smtClean="0">
                <a:solidFill>
                  <a:srgbClr val="002060"/>
                </a:solidFill>
              </a:rPr>
              <a:t> </a:t>
            </a:r>
            <a:r>
              <a:rPr lang="en-US" sz="2800" b="1" i="1" dirty="0" err="1" smtClean="0">
                <a:solidFill>
                  <a:srgbClr val="002060"/>
                </a:solidFill>
              </a:rPr>
              <a:t>quyết</a:t>
            </a:r>
            <a:r>
              <a:rPr lang="en-US" sz="2800" b="1" i="1" dirty="0" smtClean="0">
                <a:solidFill>
                  <a:srgbClr val="002060"/>
                </a:solidFill>
              </a:rPr>
              <a:t> </a:t>
            </a:r>
            <a:r>
              <a:rPr lang="en-US" sz="2800" b="1" i="1" dirty="0" err="1" smtClean="0">
                <a:solidFill>
                  <a:srgbClr val="002060"/>
                </a:solidFill>
              </a:rPr>
              <a:t>định</a:t>
            </a:r>
            <a:r>
              <a:rPr lang="en-US" sz="2800" b="1" i="1" dirty="0" smtClean="0">
                <a:solidFill>
                  <a:srgbClr val="002060"/>
                </a:solidFill>
              </a:rPr>
              <a:t>.</a:t>
            </a:r>
          </a:p>
          <a:p>
            <a:pPr>
              <a:lnSpc>
                <a:spcPct val="125000"/>
              </a:lnSpc>
              <a:spcBef>
                <a:spcPct val="10000"/>
              </a:spcBef>
              <a:spcAft>
                <a:spcPct val="10000"/>
              </a:spcAft>
            </a:pPr>
            <a:r>
              <a:rPr lang="en-US" sz="2800" b="1" i="1" dirty="0" smtClean="0">
                <a:solidFill>
                  <a:srgbClr val="002060"/>
                </a:solidFill>
              </a:rPr>
              <a:t> -   Ở </a:t>
            </a:r>
            <a:r>
              <a:rPr lang="en-US" sz="2800" b="1" i="1" dirty="0" err="1" smtClean="0">
                <a:solidFill>
                  <a:srgbClr val="002060"/>
                </a:solidFill>
              </a:rPr>
              <a:t>Việt</a:t>
            </a:r>
            <a:r>
              <a:rPr lang="en-US" sz="2800" b="1" i="1" dirty="0" smtClean="0">
                <a:solidFill>
                  <a:srgbClr val="002060"/>
                </a:solidFill>
              </a:rPr>
              <a:t> Nam </a:t>
            </a:r>
            <a:r>
              <a:rPr lang="en-US" sz="2800" b="1" i="1" dirty="0" err="1" smtClean="0">
                <a:solidFill>
                  <a:srgbClr val="002060"/>
                </a:solidFill>
              </a:rPr>
              <a:t>mọi</a:t>
            </a:r>
            <a:r>
              <a:rPr lang="en-US" sz="2800" b="1" i="1" dirty="0" smtClean="0">
                <a:solidFill>
                  <a:srgbClr val="002060"/>
                </a:solidFill>
              </a:rPr>
              <a:t> </a:t>
            </a:r>
            <a:r>
              <a:rPr lang="en-US" sz="2800" b="1" i="1" dirty="0" err="1" smtClean="0">
                <a:solidFill>
                  <a:srgbClr val="002060"/>
                </a:solidFill>
              </a:rPr>
              <a:t>kí</a:t>
            </a:r>
            <a:r>
              <a:rPr lang="en-US" sz="2800" b="1" i="1" dirty="0" smtClean="0">
                <a:solidFill>
                  <a:srgbClr val="002060"/>
                </a:solidFill>
              </a:rPr>
              <a:t> </a:t>
            </a:r>
            <a:r>
              <a:rPr lang="en-US" sz="2800" b="1" i="1" dirty="0" err="1" smtClean="0">
                <a:solidFill>
                  <a:srgbClr val="002060"/>
                </a:solidFill>
              </a:rPr>
              <a:t>kết</a:t>
            </a:r>
            <a:r>
              <a:rPr lang="en-US" sz="2800" b="1" i="1" dirty="0" smtClean="0">
                <a:solidFill>
                  <a:srgbClr val="002060"/>
                </a:solidFill>
              </a:rPr>
              <a:t> </a:t>
            </a:r>
            <a:r>
              <a:rPr lang="en-US" sz="2800" b="1" i="1" dirty="0" err="1" smtClean="0">
                <a:solidFill>
                  <a:srgbClr val="002060"/>
                </a:solidFill>
              </a:rPr>
              <a:t>gia</a:t>
            </a:r>
            <a:r>
              <a:rPr lang="en-US" sz="2800" b="1" i="1" dirty="0" smtClean="0">
                <a:solidFill>
                  <a:srgbClr val="002060"/>
                </a:solidFill>
              </a:rPr>
              <a:t> </a:t>
            </a:r>
            <a:r>
              <a:rPr lang="en-US" sz="2800" b="1" i="1" dirty="0" err="1" smtClean="0">
                <a:solidFill>
                  <a:srgbClr val="002060"/>
                </a:solidFill>
              </a:rPr>
              <a:t>nhập</a:t>
            </a:r>
            <a:r>
              <a:rPr lang="en-US" sz="2800" b="1" i="1" dirty="0" smtClean="0">
                <a:solidFill>
                  <a:srgbClr val="002060"/>
                </a:solidFill>
              </a:rPr>
              <a:t> </a:t>
            </a:r>
            <a:r>
              <a:rPr lang="en-US" sz="2800" b="1" i="1" dirty="0" err="1" smtClean="0">
                <a:solidFill>
                  <a:srgbClr val="002060"/>
                </a:solidFill>
              </a:rPr>
              <a:t>phải</a:t>
            </a:r>
            <a:r>
              <a:rPr lang="en-US" sz="2800" b="1" i="1" dirty="0" smtClean="0">
                <a:solidFill>
                  <a:srgbClr val="002060"/>
                </a:solidFill>
              </a:rPr>
              <a:t> </a:t>
            </a:r>
            <a:r>
              <a:rPr lang="en-US" sz="2800" b="1" i="1" dirty="0" err="1" smtClean="0">
                <a:solidFill>
                  <a:srgbClr val="002060"/>
                </a:solidFill>
              </a:rPr>
              <a:t>có</a:t>
            </a:r>
            <a:r>
              <a:rPr lang="en-US" sz="2800" b="1" i="1" dirty="0" smtClean="0">
                <a:solidFill>
                  <a:srgbClr val="002060"/>
                </a:solidFill>
              </a:rPr>
              <a:t> </a:t>
            </a:r>
            <a:r>
              <a:rPr lang="en-US" sz="2800" b="1" i="1" dirty="0" err="1" smtClean="0">
                <a:solidFill>
                  <a:srgbClr val="002060"/>
                </a:solidFill>
              </a:rPr>
              <a:t>Quốc</a:t>
            </a:r>
            <a:r>
              <a:rPr lang="en-US" sz="2800" b="1" i="1" dirty="0" smtClean="0">
                <a:solidFill>
                  <a:srgbClr val="002060"/>
                </a:solidFill>
              </a:rPr>
              <a:t> </a:t>
            </a:r>
            <a:r>
              <a:rPr lang="en-US" sz="2800" b="1" i="1" dirty="0" err="1" smtClean="0">
                <a:solidFill>
                  <a:srgbClr val="002060"/>
                </a:solidFill>
              </a:rPr>
              <a:t>hội</a:t>
            </a:r>
            <a:r>
              <a:rPr lang="en-US" sz="2800" b="1" i="1" dirty="0" smtClean="0">
                <a:solidFill>
                  <a:srgbClr val="002060"/>
                </a:solidFill>
              </a:rPr>
              <a:t> </a:t>
            </a:r>
            <a:r>
              <a:rPr lang="en-US" sz="2800" b="1" i="1" dirty="0" err="1" smtClean="0">
                <a:solidFill>
                  <a:srgbClr val="002060"/>
                </a:solidFill>
              </a:rPr>
              <a:t>phê</a:t>
            </a:r>
            <a:r>
              <a:rPr lang="en-US" sz="2800" b="1" i="1" dirty="0" smtClean="0">
                <a:solidFill>
                  <a:srgbClr val="002060"/>
                </a:solidFill>
              </a:rPr>
              <a:t> </a:t>
            </a:r>
            <a:r>
              <a:rPr lang="en-US" sz="2800" b="1" i="1" dirty="0" err="1" smtClean="0">
                <a:solidFill>
                  <a:srgbClr val="002060"/>
                </a:solidFill>
              </a:rPr>
              <a:t>chuẩn</a:t>
            </a:r>
            <a:r>
              <a:rPr lang="en-US" sz="2800" b="1" i="1" dirty="0" smtClean="0">
                <a:solidFill>
                  <a:srgbClr val="002060"/>
                </a:solidFill>
              </a:rPr>
              <a:t> </a:t>
            </a:r>
            <a:r>
              <a:rPr lang="en-US" sz="2800" b="1" i="1" dirty="0" err="1" smtClean="0">
                <a:solidFill>
                  <a:srgbClr val="002060"/>
                </a:solidFill>
              </a:rPr>
              <a:t>thì</a:t>
            </a:r>
            <a:r>
              <a:rPr lang="en-US" sz="2800" b="1" i="1" dirty="0" smtClean="0">
                <a:solidFill>
                  <a:srgbClr val="002060"/>
                </a:solidFill>
              </a:rPr>
              <a:t> </a:t>
            </a:r>
            <a:r>
              <a:rPr lang="en-US" sz="2800" b="1" i="1" dirty="0" err="1" smtClean="0">
                <a:solidFill>
                  <a:srgbClr val="002060"/>
                </a:solidFill>
              </a:rPr>
              <a:t>mới</a:t>
            </a:r>
            <a:r>
              <a:rPr lang="en-US" sz="2800" b="1" i="1" dirty="0" smtClean="0">
                <a:solidFill>
                  <a:srgbClr val="002060"/>
                </a:solidFill>
              </a:rPr>
              <a:t> </a:t>
            </a:r>
            <a:r>
              <a:rPr lang="en-US" sz="2800" b="1" i="1" dirty="0" err="1" smtClean="0">
                <a:solidFill>
                  <a:srgbClr val="002060"/>
                </a:solidFill>
              </a:rPr>
              <a:t>có</a:t>
            </a:r>
            <a:r>
              <a:rPr lang="en-US" sz="2800" b="1" i="1" dirty="0" smtClean="0">
                <a:solidFill>
                  <a:srgbClr val="002060"/>
                </a:solidFill>
              </a:rPr>
              <a:t> </a:t>
            </a:r>
            <a:r>
              <a:rPr lang="en-US" sz="2800" b="1" i="1" dirty="0" err="1" smtClean="0">
                <a:solidFill>
                  <a:srgbClr val="002060"/>
                </a:solidFill>
              </a:rPr>
              <a:t>hiệu</a:t>
            </a:r>
            <a:r>
              <a:rPr lang="en-US" sz="2800" b="1" i="1" dirty="0" smtClean="0">
                <a:solidFill>
                  <a:srgbClr val="002060"/>
                </a:solidFill>
              </a:rPr>
              <a:t> </a:t>
            </a:r>
            <a:r>
              <a:rPr lang="en-US" sz="2800" b="1" i="1" dirty="0" err="1" smtClean="0">
                <a:solidFill>
                  <a:srgbClr val="002060"/>
                </a:solidFill>
              </a:rPr>
              <a:t>lực</a:t>
            </a:r>
            <a:r>
              <a:rPr lang="en-US" sz="2800" b="1" i="1" dirty="0" smtClean="0">
                <a:solidFill>
                  <a:srgbClr val="002060"/>
                </a:solidFill>
              </a:rPr>
              <a:t>.</a:t>
            </a:r>
            <a:endParaRPr lang="en-US" sz="2800" b="1" i="1" dirty="0">
              <a:solidFill>
                <a:srgbClr val="002060"/>
              </a:solidFill>
            </a:endParaRPr>
          </a:p>
        </p:txBody>
      </p:sp>
    </p:spTree>
    <p:extLst>
      <p:ext uri="{BB962C8B-B14F-4D97-AF65-F5344CB8AC3E}">
        <p14:creationId xmlns:p14="http://schemas.microsoft.com/office/powerpoint/2010/main" val="2818554648"/>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lnSpcReduction="10000"/>
          </a:bodyPr>
          <a:lstStyle/>
          <a:p>
            <a:pPr marL="0" indent="0" algn="just">
              <a:lnSpc>
                <a:spcPct val="115000"/>
              </a:lnSpc>
              <a:spcBef>
                <a:spcPct val="10000"/>
              </a:spcBef>
              <a:spcAft>
                <a:spcPct val="10000"/>
              </a:spcAft>
              <a:buNone/>
            </a:pPr>
            <a:r>
              <a:rPr lang="en-US" b="1" dirty="0" smtClean="0"/>
              <a:t>I - </a:t>
            </a:r>
            <a:r>
              <a:rPr lang="en-US" b="1" dirty="0" err="1" smtClean="0"/>
              <a:t>Lãnh</a:t>
            </a:r>
            <a:r>
              <a:rPr lang="en-US" b="1" dirty="0" smtClean="0"/>
              <a:t> </a:t>
            </a:r>
            <a:r>
              <a:rPr lang="en-US" b="1" dirty="0" err="1" smtClean="0"/>
              <a:t>thổ</a:t>
            </a:r>
            <a:r>
              <a:rPr lang="en-US" b="1" dirty="0" smtClean="0"/>
              <a:t> </a:t>
            </a:r>
            <a:r>
              <a:rPr lang="en-US" b="1" dirty="0" err="1" smtClean="0"/>
              <a:t>quốc</a:t>
            </a:r>
            <a:r>
              <a:rPr lang="en-US" b="1" dirty="0" smtClean="0"/>
              <a:t> </a:t>
            </a:r>
            <a:r>
              <a:rPr lang="en-US" b="1" dirty="0" err="1" smtClean="0"/>
              <a:t>gia</a:t>
            </a:r>
            <a:r>
              <a:rPr lang="en-US" b="1" dirty="0" smtClean="0"/>
              <a:t> </a:t>
            </a:r>
            <a:r>
              <a:rPr lang="en-US" b="1" dirty="0" err="1" smtClean="0"/>
              <a:t>và</a:t>
            </a:r>
            <a:r>
              <a:rPr lang="en-US" b="1" dirty="0" smtClean="0"/>
              <a:t> </a:t>
            </a:r>
            <a:r>
              <a:rPr lang="en-US" b="1" dirty="0" err="1" smtClean="0"/>
              <a:t>chủ</a:t>
            </a:r>
            <a:r>
              <a:rPr lang="en-US" b="1" dirty="0" smtClean="0"/>
              <a:t> </a:t>
            </a:r>
            <a:r>
              <a:rPr lang="en-US" b="1" dirty="0" err="1" smtClean="0"/>
              <a:t>quyền</a:t>
            </a:r>
            <a:r>
              <a:rPr lang="en-US" b="1" dirty="0" smtClean="0"/>
              <a:t> </a:t>
            </a:r>
            <a:r>
              <a:rPr lang="en-US" b="1" dirty="0" err="1" smtClean="0"/>
              <a:t>lãnh</a:t>
            </a:r>
            <a:r>
              <a:rPr lang="en-US" b="1" dirty="0" smtClean="0"/>
              <a:t> </a:t>
            </a:r>
            <a:r>
              <a:rPr lang="en-US" b="1" dirty="0" err="1" smtClean="0"/>
              <a:t>thổ</a:t>
            </a:r>
            <a:r>
              <a:rPr lang="en-US" b="1" dirty="0" smtClean="0"/>
              <a:t> </a:t>
            </a:r>
            <a:r>
              <a:rPr lang="en-US" b="1" dirty="0" err="1" smtClean="0"/>
              <a:t>quốc</a:t>
            </a:r>
            <a:r>
              <a:rPr lang="en-US" b="1" dirty="0" smtClean="0"/>
              <a:t> </a:t>
            </a:r>
            <a:r>
              <a:rPr lang="en-US" b="1" dirty="0" err="1" smtClean="0"/>
              <a:t>gia</a:t>
            </a:r>
            <a:r>
              <a:rPr lang="en-US" b="1" dirty="0" smtClean="0"/>
              <a:t>.</a:t>
            </a:r>
          </a:p>
          <a:p>
            <a:pPr marL="0" indent="0" algn="just">
              <a:lnSpc>
                <a:spcPct val="115000"/>
              </a:lnSpc>
              <a:spcBef>
                <a:spcPct val="10000"/>
              </a:spcBef>
              <a:spcAft>
                <a:spcPct val="10000"/>
              </a:spcAft>
              <a:buNone/>
            </a:pPr>
            <a:r>
              <a:rPr lang="en-US" b="1" dirty="0" smtClean="0"/>
              <a:t>1- </a:t>
            </a:r>
            <a:r>
              <a:rPr lang="en-US" b="1" dirty="0" err="1" smtClean="0"/>
              <a:t>Lãnh</a:t>
            </a:r>
            <a:r>
              <a:rPr lang="en-US" b="1" dirty="0" smtClean="0"/>
              <a:t> </a:t>
            </a:r>
            <a:r>
              <a:rPr lang="en-US" b="1" dirty="0" err="1" smtClean="0"/>
              <a:t>thổ</a:t>
            </a:r>
            <a:r>
              <a:rPr lang="en-US" b="1" dirty="0" smtClean="0"/>
              <a:t> </a:t>
            </a:r>
            <a:r>
              <a:rPr lang="en-US" b="1" dirty="0" err="1" smtClean="0"/>
              <a:t>quốc</a:t>
            </a:r>
            <a:r>
              <a:rPr lang="en-US" b="1" dirty="0" smtClean="0"/>
              <a:t> </a:t>
            </a:r>
            <a:r>
              <a:rPr lang="en-US" b="1" dirty="0" err="1" smtClean="0"/>
              <a:t>gia</a:t>
            </a:r>
            <a:r>
              <a:rPr lang="en-US" b="1" dirty="0" smtClean="0"/>
              <a:t>.</a:t>
            </a:r>
          </a:p>
          <a:p>
            <a:pPr marL="0" indent="0" algn="just">
              <a:lnSpc>
                <a:spcPct val="115000"/>
              </a:lnSpc>
              <a:spcBef>
                <a:spcPct val="10000"/>
              </a:spcBef>
              <a:spcAft>
                <a:spcPct val="10000"/>
              </a:spcAft>
              <a:buNone/>
            </a:pPr>
            <a:r>
              <a:rPr lang="en-US" b="1" i="1" dirty="0" smtClean="0"/>
              <a:t>a- </a:t>
            </a:r>
            <a:r>
              <a:rPr lang="en-US" b="1" i="1" dirty="0" err="1" smtClean="0"/>
              <a:t>Khái</a:t>
            </a:r>
            <a:r>
              <a:rPr lang="en-US" b="1" i="1" dirty="0" smtClean="0"/>
              <a:t> </a:t>
            </a:r>
            <a:r>
              <a:rPr lang="en-US" b="1" i="1" dirty="0" err="1" smtClean="0"/>
              <a:t>niệm</a:t>
            </a:r>
            <a:r>
              <a:rPr lang="en-US" b="1" i="1" dirty="0" smtClean="0"/>
              <a:t> </a:t>
            </a:r>
            <a:r>
              <a:rPr lang="en-US" b="1" i="1" dirty="0" err="1" smtClean="0"/>
              <a:t>lãnh</a:t>
            </a:r>
            <a:r>
              <a:rPr lang="en-US" b="1" i="1" dirty="0" smtClean="0"/>
              <a:t> </a:t>
            </a:r>
            <a:r>
              <a:rPr lang="en-US" b="1" i="1" dirty="0" err="1" smtClean="0"/>
              <a:t>thổ</a:t>
            </a:r>
            <a:r>
              <a:rPr lang="en-US" b="1" i="1" dirty="0" smtClean="0"/>
              <a:t> </a:t>
            </a:r>
            <a:r>
              <a:rPr lang="en-US" b="1" i="1" dirty="0" err="1" smtClean="0"/>
              <a:t>quốc</a:t>
            </a:r>
            <a:r>
              <a:rPr lang="en-US" b="1" i="1" dirty="0" smtClean="0"/>
              <a:t> </a:t>
            </a:r>
            <a:r>
              <a:rPr lang="en-US" b="1" i="1" dirty="0" err="1" smtClean="0"/>
              <a:t>gia</a:t>
            </a:r>
            <a:r>
              <a:rPr lang="en-US" b="1" i="1" dirty="0" smtClean="0"/>
              <a:t>.</a:t>
            </a:r>
            <a:r>
              <a:rPr lang="en-US" dirty="0" smtClean="0"/>
              <a:t> </a:t>
            </a:r>
          </a:p>
          <a:p>
            <a:pPr marL="0" indent="0" algn="just">
              <a:lnSpc>
                <a:spcPct val="115000"/>
              </a:lnSpc>
              <a:spcBef>
                <a:spcPct val="10000"/>
              </a:spcBef>
              <a:spcAft>
                <a:spcPct val="10000"/>
              </a:spcAft>
              <a:buNone/>
            </a:pPr>
            <a:r>
              <a:rPr lang="en-US" sz="3600" i="1" dirty="0" err="1" smtClean="0"/>
              <a:t>Lãnh</a:t>
            </a:r>
            <a:r>
              <a:rPr lang="en-US" sz="3600" i="1" dirty="0" smtClean="0"/>
              <a:t> </a:t>
            </a:r>
            <a:r>
              <a:rPr lang="en-US" sz="3600" i="1" dirty="0" err="1" smtClean="0"/>
              <a:t>thổ</a:t>
            </a:r>
            <a:r>
              <a:rPr lang="en-US" sz="3600" i="1" dirty="0" smtClean="0"/>
              <a:t> </a:t>
            </a:r>
            <a:r>
              <a:rPr lang="en-US" sz="3600" i="1" dirty="0" err="1" smtClean="0"/>
              <a:t>quốc</a:t>
            </a:r>
            <a:r>
              <a:rPr lang="en-US" sz="3600" i="1" dirty="0" smtClean="0"/>
              <a:t> </a:t>
            </a:r>
            <a:r>
              <a:rPr lang="en-US" sz="3600" i="1" dirty="0" err="1" smtClean="0"/>
              <a:t>gia</a:t>
            </a:r>
            <a:r>
              <a:rPr lang="en-US" sz="3600" i="1" dirty="0" smtClean="0"/>
              <a:t> </a:t>
            </a:r>
            <a:r>
              <a:rPr lang="en-US" sz="3600" i="1" dirty="0" err="1" smtClean="0"/>
              <a:t>là</a:t>
            </a:r>
            <a:r>
              <a:rPr lang="en-US" sz="3600" i="1" dirty="0" smtClean="0"/>
              <a:t> </a:t>
            </a:r>
            <a:r>
              <a:rPr lang="en-US" sz="3600" i="1" dirty="0" err="1" smtClean="0"/>
              <a:t>một</a:t>
            </a:r>
            <a:r>
              <a:rPr lang="en-US" sz="3600" i="1" dirty="0" smtClean="0"/>
              <a:t> </a:t>
            </a:r>
            <a:r>
              <a:rPr lang="en-US" sz="3600" i="1" dirty="0" err="1" smtClean="0"/>
              <a:t>phần</a:t>
            </a:r>
            <a:r>
              <a:rPr lang="en-US" sz="3600" i="1" dirty="0" smtClean="0"/>
              <a:t> </a:t>
            </a:r>
            <a:r>
              <a:rPr lang="en-US" sz="3600" i="1" dirty="0" err="1" smtClean="0"/>
              <a:t>của</a:t>
            </a:r>
            <a:r>
              <a:rPr lang="en-US" sz="3600" i="1" dirty="0" smtClean="0"/>
              <a:t> </a:t>
            </a:r>
            <a:r>
              <a:rPr lang="en-US" sz="3600" i="1" dirty="0" err="1" smtClean="0"/>
              <a:t>trái</a:t>
            </a:r>
            <a:r>
              <a:rPr lang="en-US" sz="3600" i="1" dirty="0" smtClean="0"/>
              <a:t> </a:t>
            </a:r>
            <a:r>
              <a:rPr lang="en-US" sz="3600" i="1" dirty="0" err="1" smtClean="0"/>
              <a:t>đất</a:t>
            </a:r>
            <a:r>
              <a:rPr lang="en-US" sz="3600" i="1" dirty="0" smtClean="0"/>
              <a:t> </a:t>
            </a:r>
            <a:r>
              <a:rPr lang="en-US" sz="3600" i="1" dirty="0" err="1" smtClean="0"/>
              <a:t>bao</a:t>
            </a:r>
            <a:r>
              <a:rPr lang="en-US" sz="3600" i="1" dirty="0" smtClean="0"/>
              <a:t> </a:t>
            </a:r>
            <a:r>
              <a:rPr lang="en-US" sz="3600" i="1" dirty="0" err="1" smtClean="0"/>
              <a:t>gồm</a:t>
            </a:r>
            <a:r>
              <a:rPr lang="en-US" sz="3600" i="1" dirty="0" smtClean="0"/>
              <a:t> </a:t>
            </a:r>
            <a:r>
              <a:rPr lang="en-US" sz="3600" i="1" dirty="0" err="1" smtClean="0"/>
              <a:t>vùng</a:t>
            </a:r>
            <a:r>
              <a:rPr lang="en-US" sz="3600" i="1" dirty="0" smtClean="0"/>
              <a:t> </a:t>
            </a:r>
            <a:r>
              <a:rPr lang="en-US" sz="3600" i="1" dirty="0" err="1" smtClean="0"/>
              <a:t>đất</a:t>
            </a:r>
            <a:r>
              <a:rPr lang="en-US" sz="3600" i="1" dirty="0" smtClean="0"/>
              <a:t>, </a:t>
            </a:r>
            <a:r>
              <a:rPr lang="en-US" sz="3600" i="1" dirty="0" err="1" smtClean="0"/>
              <a:t>vùng</a:t>
            </a:r>
            <a:r>
              <a:rPr lang="en-US" sz="3600" i="1" dirty="0" smtClean="0"/>
              <a:t> </a:t>
            </a:r>
            <a:r>
              <a:rPr lang="en-US" sz="3600" i="1" dirty="0" err="1" smtClean="0"/>
              <a:t>nước</a:t>
            </a:r>
            <a:r>
              <a:rPr lang="en-US" sz="3600" i="1" dirty="0" smtClean="0"/>
              <a:t>, </a:t>
            </a:r>
            <a:r>
              <a:rPr lang="en-US" sz="3600" i="1" dirty="0" err="1" smtClean="0"/>
              <a:t>vùng</a:t>
            </a:r>
            <a:r>
              <a:rPr lang="en-US" sz="3600" i="1" dirty="0" smtClean="0"/>
              <a:t> </a:t>
            </a:r>
            <a:r>
              <a:rPr lang="en-US" sz="3600" i="1" dirty="0" err="1" smtClean="0"/>
              <a:t>trời</a:t>
            </a:r>
            <a:r>
              <a:rPr lang="en-US" sz="3600" i="1" dirty="0" smtClean="0"/>
              <a:t> </a:t>
            </a:r>
            <a:r>
              <a:rPr lang="en-US" sz="3600" i="1" dirty="0" err="1" smtClean="0"/>
              <a:t>trên</a:t>
            </a:r>
            <a:r>
              <a:rPr lang="en-US" sz="3600" i="1" dirty="0" smtClean="0"/>
              <a:t> </a:t>
            </a:r>
            <a:r>
              <a:rPr lang="en-US" sz="3600" i="1" dirty="0" err="1" smtClean="0"/>
              <a:t>vùng</a:t>
            </a:r>
            <a:r>
              <a:rPr lang="en-US" sz="3600" i="1" dirty="0" smtClean="0"/>
              <a:t> </a:t>
            </a:r>
            <a:r>
              <a:rPr lang="en-US" sz="3600" i="1" dirty="0" err="1" smtClean="0"/>
              <a:t>đất</a:t>
            </a:r>
            <a:r>
              <a:rPr lang="en-US" sz="3600" i="1" dirty="0" smtClean="0"/>
              <a:t> </a:t>
            </a:r>
            <a:r>
              <a:rPr lang="en-US" sz="3600" i="1" dirty="0" err="1" smtClean="0"/>
              <a:t>và</a:t>
            </a:r>
            <a:r>
              <a:rPr lang="en-US" sz="3600" i="1" dirty="0" smtClean="0"/>
              <a:t> </a:t>
            </a:r>
            <a:r>
              <a:rPr lang="en-US" sz="3600" i="1" dirty="0" err="1" smtClean="0"/>
              <a:t>vùng</a:t>
            </a:r>
            <a:r>
              <a:rPr lang="en-US" sz="3600" i="1" dirty="0" smtClean="0"/>
              <a:t> </a:t>
            </a:r>
            <a:r>
              <a:rPr lang="en-US" sz="3600" i="1" dirty="0" err="1" smtClean="0"/>
              <a:t>nước</a:t>
            </a:r>
            <a:r>
              <a:rPr lang="en-US" sz="3600" i="1" dirty="0" smtClean="0"/>
              <a:t> </a:t>
            </a:r>
            <a:r>
              <a:rPr lang="en-US" sz="3600" i="1" dirty="0" err="1" smtClean="0"/>
              <a:t>cũng</a:t>
            </a:r>
            <a:r>
              <a:rPr lang="en-US" sz="3600" i="1" dirty="0" smtClean="0"/>
              <a:t> </a:t>
            </a:r>
            <a:r>
              <a:rPr lang="en-US" sz="3600" i="1" dirty="0" err="1" smtClean="0"/>
              <a:t>như</a:t>
            </a:r>
            <a:r>
              <a:rPr lang="en-US" sz="3600" i="1" dirty="0" smtClean="0"/>
              <a:t> </a:t>
            </a:r>
            <a:r>
              <a:rPr lang="en-US" sz="3600" i="1" dirty="0" err="1" smtClean="0"/>
              <a:t>lòng</a:t>
            </a:r>
            <a:r>
              <a:rPr lang="en-US" sz="3600" i="1" dirty="0" smtClean="0"/>
              <a:t> </a:t>
            </a:r>
            <a:r>
              <a:rPr lang="en-US" sz="3600" i="1" dirty="0" err="1" smtClean="0"/>
              <a:t>đất</a:t>
            </a:r>
            <a:r>
              <a:rPr lang="en-US" sz="3600" i="1" dirty="0" smtClean="0"/>
              <a:t> </a:t>
            </a:r>
            <a:r>
              <a:rPr lang="en-US" sz="3600" i="1" dirty="0" err="1" smtClean="0"/>
              <a:t>dưới</a:t>
            </a:r>
            <a:r>
              <a:rPr lang="en-US" sz="3600" i="1" dirty="0" smtClean="0"/>
              <a:t> </a:t>
            </a:r>
            <a:r>
              <a:rPr lang="en-US" sz="3600" i="1" dirty="0" err="1" smtClean="0"/>
              <a:t>chúng</a:t>
            </a:r>
            <a:r>
              <a:rPr lang="en-US" sz="3600" i="1" dirty="0" smtClean="0"/>
              <a:t> </a:t>
            </a:r>
            <a:r>
              <a:rPr lang="en-US" sz="3600" i="1" dirty="0" err="1" smtClean="0"/>
              <a:t>thuộc</a:t>
            </a:r>
            <a:r>
              <a:rPr lang="en-US" sz="3600" i="1" dirty="0" smtClean="0"/>
              <a:t> </a:t>
            </a:r>
            <a:r>
              <a:rPr lang="en-US" sz="3600" i="1" dirty="0" err="1" smtClean="0"/>
              <a:t>chủ</a:t>
            </a:r>
            <a:r>
              <a:rPr lang="en-US" sz="3600" i="1" dirty="0" smtClean="0"/>
              <a:t> </a:t>
            </a:r>
            <a:r>
              <a:rPr lang="en-US" sz="3600" i="1" dirty="0" err="1" smtClean="0"/>
              <a:t>quyền</a:t>
            </a:r>
            <a:r>
              <a:rPr lang="en-US" sz="3600" i="1" dirty="0" smtClean="0"/>
              <a:t> </a:t>
            </a:r>
            <a:r>
              <a:rPr lang="en-US" sz="3600" i="1" dirty="0" err="1" smtClean="0"/>
              <a:t>hoàn</a:t>
            </a:r>
            <a:r>
              <a:rPr lang="en-US" sz="3600" i="1" dirty="0" smtClean="0"/>
              <a:t> </a:t>
            </a:r>
            <a:r>
              <a:rPr lang="en-US" sz="3600" i="1" dirty="0" err="1" smtClean="0"/>
              <a:t>toàn</a:t>
            </a:r>
            <a:r>
              <a:rPr lang="en-US" sz="3600" i="1" dirty="0" smtClean="0"/>
              <a:t> </a:t>
            </a:r>
            <a:r>
              <a:rPr lang="en-US" sz="3600" i="1" dirty="0" err="1" smtClean="0"/>
              <a:t>và</a:t>
            </a:r>
            <a:r>
              <a:rPr lang="en-US" sz="3600" i="1" dirty="0" smtClean="0"/>
              <a:t> </a:t>
            </a:r>
            <a:r>
              <a:rPr lang="en-US" sz="3600" i="1" dirty="0" err="1" smtClean="0"/>
              <a:t>riêng</a:t>
            </a:r>
            <a:r>
              <a:rPr lang="en-US" sz="3600" i="1" dirty="0" smtClean="0"/>
              <a:t> </a:t>
            </a:r>
            <a:r>
              <a:rPr lang="en-US" sz="3600" i="1" dirty="0" err="1" smtClean="0"/>
              <a:t>biệt</a:t>
            </a:r>
            <a:r>
              <a:rPr lang="en-US" sz="3600" i="1" dirty="0" smtClean="0"/>
              <a:t> </a:t>
            </a:r>
            <a:r>
              <a:rPr lang="en-US" sz="3600" i="1" dirty="0" err="1" smtClean="0"/>
              <a:t>của</a:t>
            </a:r>
            <a:r>
              <a:rPr lang="en-US" sz="3600" i="1" dirty="0" smtClean="0"/>
              <a:t> </a:t>
            </a:r>
            <a:r>
              <a:rPr lang="en-US" sz="3600" i="1" dirty="0" err="1" smtClean="0"/>
              <a:t>mỗi</a:t>
            </a:r>
            <a:r>
              <a:rPr lang="en-US" sz="3600" i="1" dirty="0" smtClean="0"/>
              <a:t> </a:t>
            </a:r>
            <a:r>
              <a:rPr lang="en-US" sz="3600" i="1" dirty="0" err="1" smtClean="0"/>
              <a:t>quốc</a:t>
            </a:r>
            <a:r>
              <a:rPr lang="en-US" sz="3600" i="1" dirty="0" smtClean="0"/>
              <a:t> </a:t>
            </a:r>
            <a:r>
              <a:rPr lang="en-US" sz="3600" i="1" dirty="0" err="1" smtClean="0"/>
              <a:t>gia</a:t>
            </a:r>
            <a:r>
              <a:rPr lang="en-US" sz="3600" i="1" dirty="0" smtClean="0"/>
              <a:t> </a:t>
            </a:r>
            <a:r>
              <a:rPr lang="en-US" sz="3600" i="1" dirty="0" err="1" smtClean="0"/>
              <a:t>nhất</a:t>
            </a:r>
            <a:r>
              <a:rPr lang="en-US" sz="3600" i="1" dirty="0" smtClean="0"/>
              <a:t> </a:t>
            </a:r>
            <a:r>
              <a:rPr lang="en-US" sz="3600" i="1" dirty="0" err="1" smtClean="0"/>
              <a:t>định</a:t>
            </a:r>
            <a:r>
              <a:rPr lang="en-US" sz="2000" dirty="0" smtClean="0"/>
              <a:t> </a:t>
            </a:r>
          </a:p>
          <a:p>
            <a:pPr marL="0" indent="0">
              <a:buNone/>
            </a:pPr>
            <a:endParaRPr lang="en-US" dirty="0"/>
          </a:p>
        </p:txBody>
      </p:sp>
    </p:spTree>
    <p:extLst>
      <p:ext uri="{BB962C8B-B14F-4D97-AF65-F5344CB8AC3E}">
        <p14:creationId xmlns:p14="http://schemas.microsoft.com/office/powerpoint/2010/main" val="2811667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80432"/>
            <a:ext cx="7467600" cy="662361"/>
          </a:xfrm>
          <a:prstGeom prst="rect">
            <a:avLst/>
          </a:prstGeom>
        </p:spPr>
        <p:txBody>
          <a:bodyPr wrap="square">
            <a:spAutoFit/>
          </a:bodyPr>
          <a:lstStyle/>
          <a:p>
            <a:pPr>
              <a:lnSpc>
                <a:spcPct val="125000"/>
              </a:lnSpc>
              <a:spcBef>
                <a:spcPct val="10000"/>
              </a:spcBef>
              <a:spcAft>
                <a:spcPct val="10000"/>
              </a:spcAft>
            </a:pPr>
            <a:r>
              <a:rPr lang="en-US" sz="3200" b="1" i="1" dirty="0" smtClean="0">
                <a:solidFill>
                  <a:srgbClr val="002060"/>
                </a:solidFill>
              </a:rPr>
              <a:t>b. </a:t>
            </a:r>
            <a:r>
              <a:rPr lang="en-US" sz="3200" b="1" i="1" dirty="0" err="1" smtClean="0">
                <a:solidFill>
                  <a:srgbClr val="002060"/>
                </a:solidFill>
              </a:rPr>
              <a:t>Cách</a:t>
            </a:r>
            <a:r>
              <a:rPr lang="en-US" sz="3200" b="1" i="1" dirty="0" smtClean="0">
                <a:solidFill>
                  <a:srgbClr val="002060"/>
                </a:solidFill>
              </a:rPr>
              <a:t> </a:t>
            </a:r>
            <a:r>
              <a:rPr lang="en-US" sz="3200" b="1" i="1" dirty="0" err="1" smtClean="0">
                <a:solidFill>
                  <a:srgbClr val="002060"/>
                </a:solidFill>
              </a:rPr>
              <a:t>xác</a:t>
            </a:r>
            <a:r>
              <a:rPr lang="en-US" sz="3200" b="1" i="1" dirty="0" smtClean="0">
                <a:solidFill>
                  <a:srgbClr val="002060"/>
                </a:solidFill>
              </a:rPr>
              <a:t> </a:t>
            </a:r>
            <a:r>
              <a:rPr lang="en-US" sz="3200" b="1" i="1" dirty="0" err="1" smtClean="0">
                <a:solidFill>
                  <a:srgbClr val="002060"/>
                </a:solidFill>
              </a:rPr>
              <a:t>định</a:t>
            </a:r>
            <a:r>
              <a:rPr lang="en-US" sz="3200" b="1" i="1" dirty="0" smtClean="0">
                <a:solidFill>
                  <a:srgbClr val="002060"/>
                </a:solidFill>
              </a:rPr>
              <a:t> </a:t>
            </a:r>
            <a:r>
              <a:rPr lang="en-US" sz="3200" b="1" i="1" dirty="0" err="1" smtClean="0">
                <a:solidFill>
                  <a:srgbClr val="002060"/>
                </a:solidFill>
              </a:rPr>
              <a:t>biên</a:t>
            </a:r>
            <a:r>
              <a:rPr lang="en-US" sz="3200" b="1" i="1" dirty="0" smtClean="0">
                <a:solidFill>
                  <a:srgbClr val="002060"/>
                </a:solidFill>
              </a:rPr>
              <a:t> </a:t>
            </a:r>
            <a:r>
              <a:rPr lang="en-US" sz="3200" b="1" i="1" dirty="0" err="1" smtClean="0">
                <a:solidFill>
                  <a:srgbClr val="002060"/>
                </a:solidFill>
              </a:rPr>
              <a:t>giới</a:t>
            </a:r>
            <a:r>
              <a:rPr lang="en-US" sz="3200" b="1" i="1" dirty="0" smtClean="0">
                <a:solidFill>
                  <a:srgbClr val="002060"/>
                </a:solidFill>
              </a:rPr>
              <a:t> </a:t>
            </a:r>
            <a:r>
              <a:rPr lang="en-US" sz="3200" b="1" i="1" dirty="0" err="1" smtClean="0">
                <a:solidFill>
                  <a:srgbClr val="002060"/>
                </a:solidFill>
              </a:rPr>
              <a:t>quốc</a:t>
            </a:r>
            <a:r>
              <a:rPr lang="en-US" sz="3200" b="1" i="1" dirty="0" smtClean="0">
                <a:solidFill>
                  <a:srgbClr val="002060"/>
                </a:solidFill>
              </a:rPr>
              <a:t> </a:t>
            </a:r>
            <a:r>
              <a:rPr lang="en-US" sz="3200" b="1" i="1" dirty="0" err="1" smtClean="0">
                <a:solidFill>
                  <a:srgbClr val="002060"/>
                </a:solidFill>
              </a:rPr>
              <a:t>gia</a:t>
            </a:r>
            <a:endParaRPr lang="en-US" sz="3200" b="1" i="1" dirty="0">
              <a:solidFill>
                <a:srgbClr val="002060"/>
              </a:solidFill>
            </a:endParaRPr>
          </a:p>
        </p:txBody>
      </p:sp>
      <p:sp>
        <p:nvSpPr>
          <p:cNvPr id="5" name="Rectangle 4"/>
          <p:cNvSpPr/>
          <p:nvPr/>
        </p:nvSpPr>
        <p:spPr>
          <a:xfrm>
            <a:off x="228600" y="875207"/>
            <a:ext cx="8153400" cy="5780044"/>
          </a:xfrm>
          <a:prstGeom prst="rect">
            <a:avLst/>
          </a:prstGeom>
        </p:spPr>
        <p:txBody>
          <a:bodyPr wrap="square">
            <a:spAutoFit/>
          </a:bodyPr>
          <a:lstStyle/>
          <a:p>
            <a:pPr algn="just">
              <a:spcBef>
                <a:spcPct val="10000"/>
              </a:spcBef>
              <a:spcAft>
                <a:spcPct val="10000"/>
              </a:spcAft>
            </a:pPr>
            <a:r>
              <a:rPr lang="en-US" sz="2800" i="1" dirty="0" err="1" smtClean="0">
                <a:solidFill>
                  <a:srgbClr val="FF0000"/>
                </a:solidFill>
              </a:rPr>
              <a:t>Xác</a:t>
            </a:r>
            <a:r>
              <a:rPr lang="en-US" sz="2800" i="1" dirty="0" smtClean="0">
                <a:solidFill>
                  <a:srgbClr val="FF0000"/>
                </a:solidFill>
              </a:rPr>
              <a:t> </a:t>
            </a:r>
            <a:r>
              <a:rPr lang="en-US" sz="2800" i="1" dirty="0" err="1">
                <a:solidFill>
                  <a:srgbClr val="FF0000"/>
                </a:solidFill>
              </a:rPr>
              <a:t>định</a:t>
            </a:r>
            <a:r>
              <a:rPr lang="en-US" sz="2800" i="1" dirty="0">
                <a:solidFill>
                  <a:srgbClr val="FF0000"/>
                </a:solidFill>
              </a:rPr>
              <a:t> </a:t>
            </a:r>
            <a:r>
              <a:rPr lang="en-US" sz="2800" i="1" dirty="0" err="1">
                <a:solidFill>
                  <a:srgbClr val="FF0000"/>
                </a:solidFill>
              </a:rPr>
              <a:t>biên</a:t>
            </a:r>
            <a:r>
              <a:rPr lang="en-US" sz="2800" i="1" dirty="0">
                <a:solidFill>
                  <a:srgbClr val="FF0000"/>
                </a:solidFill>
              </a:rPr>
              <a:t> </a:t>
            </a:r>
            <a:r>
              <a:rPr lang="en-US" sz="2800" i="1" dirty="0" err="1">
                <a:solidFill>
                  <a:srgbClr val="FF0000"/>
                </a:solidFill>
              </a:rPr>
              <a:t>giới</a:t>
            </a:r>
            <a:r>
              <a:rPr lang="en-US" sz="2800" i="1" dirty="0">
                <a:solidFill>
                  <a:srgbClr val="FF0000"/>
                </a:solidFill>
              </a:rPr>
              <a:t> </a:t>
            </a:r>
            <a:r>
              <a:rPr lang="en-US" sz="2800" i="1" dirty="0" err="1">
                <a:solidFill>
                  <a:srgbClr val="FF0000"/>
                </a:solidFill>
              </a:rPr>
              <a:t>quốc</a:t>
            </a:r>
            <a:r>
              <a:rPr lang="en-US" sz="2800" i="1" dirty="0">
                <a:solidFill>
                  <a:srgbClr val="FF0000"/>
                </a:solidFill>
              </a:rPr>
              <a:t> </a:t>
            </a:r>
            <a:r>
              <a:rPr lang="en-US" sz="2800" i="1" dirty="0" err="1">
                <a:solidFill>
                  <a:srgbClr val="FF0000"/>
                </a:solidFill>
              </a:rPr>
              <a:t>gia</a:t>
            </a:r>
            <a:r>
              <a:rPr lang="en-US" sz="2800" i="1" dirty="0">
                <a:solidFill>
                  <a:srgbClr val="FF0000"/>
                </a:solidFill>
              </a:rPr>
              <a:t> </a:t>
            </a:r>
            <a:r>
              <a:rPr lang="en-US" sz="2800" i="1" dirty="0" err="1">
                <a:solidFill>
                  <a:srgbClr val="FF0000"/>
                </a:solidFill>
              </a:rPr>
              <a:t>trên</a:t>
            </a:r>
            <a:r>
              <a:rPr lang="en-US" sz="2800" i="1" dirty="0">
                <a:solidFill>
                  <a:srgbClr val="FF0000"/>
                </a:solidFill>
              </a:rPr>
              <a:t> </a:t>
            </a:r>
            <a:r>
              <a:rPr lang="en-US" sz="2800" i="1" dirty="0" err="1">
                <a:solidFill>
                  <a:srgbClr val="FF0000"/>
                </a:solidFill>
              </a:rPr>
              <a:t>đất</a:t>
            </a:r>
            <a:r>
              <a:rPr lang="en-US" sz="2800" i="1" dirty="0">
                <a:solidFill>
                  <a:srgbClr val="FF0000"/>
                </a:solidFill>
              </a:rPr>
              <a:t> </a:t>
            </a:r>
            <a:r>
              <a:rPr lang="en-US" sz="2800" i="1" dirty="0" err="1">
                <a:solidFill>
                  <a:srgbClr val="FF0000"/>
                </a:solidFill>
              </a:rPr>
              <a:t>liền</a:t>
            </a:r>
            <a:endParaRPr lang="en-US" sz="2800" i="1" dirty="0">
              <a:solidFill>
                <a:srgbClr val="FF0000"/>
              </a:solidFill>
            </a:endParaRPr>
          </a:p>
          <a:p>
            <a:pPr algn="just">
              <a:spcBef>
                <a:spcPct val="10000"/>
              </a:spcBef>
              <a:spcAft>
                <a:spcPct val="10000"/>
              </a:spcAft>
            </a:pPr>
            <a:r>
              <a:rPr lang="en-US" sz="2800" dirty="0">
                <a:solidFill>
                  <a:srgbClr val="002060"/>
                </a:solidFill>
              </a:rPr>
              <a:t> </a:t>
            </a:r>
            <a:r>
              <a:rPr lang="en-US" sz="2800" i="1" dirty="0" smtClean="0"/>
              <a:t>+ </a:t>
            </a:r>
            <a:r>
              <a:rPr lang="en-US" sz="2800" i="1" dirty="0" err="1"/>
              <a:t>Biên</a:t>
            </a:r>
            <a:r>
              <a:rPr lang="en-US" sz="2800" i="1" dirty="0"/>
              <a:t> </a:t>
            </a:r>
            <a:r>
              <a:rPr lang="en-US" sz="2800" i="1" dirty="0" err="1"/>
              <a:t>giới</a:t>
            </a:r>
            <a:r>
              <a:rPr lang="en-US" sz="2800" i="1" dirty="0"/>
              <a:t> </a:t>
            </a:r>
            <a:r>
              <a:rPr lang="en-US" sz="2800" i="1" dirty="0" err="1"/>
              <a:t>quốc</a:t>
            </a:r>
            <a:r>
              <a:rPr lang="en-US" sz="2800" i="1" dirty="0"/>
              <a:t> </a:t>
            </a:r>
            <a:r>
              <a:rPr lang="en-US" sz="2800" i="1" dirty="0" err="1"/>
              <a:t>gia</a:t>
            </a:r>
            <a:r>
              <a:rPr lang="en-US" sz="2800" i="1" dirty="0"/>
              <a:t> </a:t>
            </a:r>
            <a:r>
              <a:rPr lang="en-US" sz="2800" i="1" dirty="0" err="1"/>
              <a:t>trên</a:t>
            </a:r>
            <a:r>
              <a:rPr lang="en-US" sz="2800" i="1" dirty="0"/>
              <a:t> </a:t>
            </a:r>
            <a:r>
              <a:rPr lang="en-US" sz="2800" i="1" dirty="0" err="1"/>
              <a:t>đất</a:t>
            </a:r>
            <a:r>
              <a:rPr lang="en-US" sz="2800" i="1" dirty="0"/>
              <a:t> </a:t>
            </a:r>
            <a:r>
              <a:rPr lang="en-US" sz="2800" i="1" dirty="0" err="1"/>
              <a:t>liền</a:t>
            </a:r>
            <a:r>
              <a:rPr lang="en-US" sz="2800" i="1" dirty="0"/>
              <a:t> </a:t>
            </a:r>
            <a:r>
              <a:rPr lang="en-US" sz="2800" i="1" dirty="0" err="1"/>
              <a:t>được</a:t>
            </a:r>
            <a:r>
              <a:rPr lang="en-US" sz="2800" i="1" dirty="0"/>
              <a:t> </a:t>
            </a:r>
            <a:r>
              <a:rPr lang="en-US" sz="2800" i="1" dirty="0" err="1"/>
              <a:t>xác</a:t>
            </a:r>
            <a:r>
              <a:rPr lang="en-US" sz="2800" i="1" dirty="0"/>
              <a:t> </a:t>
            </a:r>
            <a:r>
              <a:rPr lang="en-US" sz="2800" i="1" dirty="0" err="1"/>
              <a:t>định</a:t>
            </a:r>
            <a:r>
              <a:rPr lang="en-US" sz="2800" i="1" dirty="0"/>
              <a:t> </a:t>
            </a:r>
            <a:r>
              <a:rPr lang="en-US" sz="2800" i="1" dirty="0" err="1"/>
              <a:t>theo</a:t>
            </a:r>
            <a:r>
              <a:rPr lang="en-US" sz="2800" i="1" dirty="0"/>
              <a:t> </a:t>
            </a:r>
            <a:r>
              <a:rPr lang="en-US" sz="2800" i="1" dirty="0" err="1"/>
              <a:t>các</a:t>
            </a:r>
            <a:r>
              <a:rPr lang="en-US" sz="2800" i="1" dirty="0"/>
              <a:t> </a:t>
            </a:r>
            <a:r>
              <a:rPr lang="en-US" sz="2800" i="1" dirty="0" err="1"/>
              <a:t>điểm</a:t>
            </a:r>
            <a:r>
              <a:rPr lang="en-US" sz="2800" i="1" dirty="0"/>
              <a:t>, </a:t>
            </a:r>
            <a:r>
              <a:rPr lang="en-US" sz="2800" i="1" dirty="0" err="1"/>
              <a:t>đường</a:t>
            </a:r>
            <a:r>
              <a:rPr lang="en-US" sz="2800" i="1" dirty="0"/>
              <a:t>, </a:t>
            </a:r>
            <a:r>
              <a:rPr lang="en-US" sz="2800" i="1" dirty="0" err="1"/>
              <a:t>vật</a:t>
            </a:r>
            <a:r>
              <a:rPr lang="en-US" sz="2800" i="1" dirty="0"/>
              <a:t> </a:t>
            </a:r>
            <a:r>
              <a:rPr lang="en-US" sz="2800" i="1" dirty="0" err="1"/>
              <a:t>chuẩn</a:t>
            </a:r>
            <a:r>
              <a:rPr lang="en-US" sz="2800" i="1" dirty="0" smtClean="0"/>
              <a:t>.</a:t>
            </a:r>
          </a:p>
          <a:p>
            <a:pPr algn="just">
              <a:spcBef>
                <a:spcPct val="10000"/>
              </a:spcBef>
              <a:spcAft>
                <a:spcPct val="10000"/>
              </a:spcAft>
            </a:pPr>
            <a:r>
              <a:rPr lang="en-US" sz="2800" i="1" dirty="0" smtClean="0"/>
              <a:t>- </a:t>
            </a:r>
            <a:r>
              <a:rPr lang="en-US" sz="2800" i="1" dirty="0" err="1"/>
              <a:t>Biên</a:t>
            </a:r>
            <a:r>
              <a:rPr lang="en-US" sz="2800" i="1" dirty="0"/>
              <a:t> </a:t>
            </a:r>
            <a:r>
              <a:rPr lang="en-US" sz="2800" i="1" dirty="0" err="1"/>
              <a:t>giới</a:t>
            </a:r>
            <a:r>
              <a:rPr lang="en-US" sz="2800" i="1" dirty="0"/>
              <a:t> </a:t>
            </a:r>
            <a:r>
              <a:rPr lang="en-US" sz="2800" i="1" dirty="0" err="1"/>
              <a:t>quốc</a:t>
            </a:r>
            <a:r>
              <a:rPr lang="en-US" sz="2800" i="1" dirty="0"/>
              <a:t> </a:t>
            </a:r>
            <a:r>
              <a:rPr lang="en-US" sz="2800" i="1" dirty="0" err="1"/>
              <a:t>gia</a:t>
            </a:r>
            <a:r>
              <a:rPr lang="en-US" sz="2800" i="1" dirty="0"/>
              <a:t> </a:t>
            </a:r>
            <a:r>
              <a:rPr lang="en-US" sz="2800" i="1" dirty="0" err="1"/>
              <a:t>trên</a:t>
            </a:r>
            <a:r>
              <a:rPr lang="en-US" sz="2800" i="1" dirty="0"/>
              <a:t> </a:t>
            </a:r>
            <a:r>
              <a:rPr lang="en-US" sz="2800" i="1" dirty="0" err="1"/>
              <a:t>sông</a:t>
            </a:r>
            <a:r>
              <a:rPr lang="en-US" sz="2800" i="1" dirty="0"/>
              <a:t>, </a:t>
            </a:r>
            <a:r>
              <a:rPr lang="en-US" sz="2800" i="1" dirty="0" err="1"/>
              <a:t>suối</a:t>
            </a:r>
            <a:r>
              <a:rPr lang="en-US" sz="2800" i="1" dirty="0"/>
              <a:t> </a:t>
            </a:r>
            <a:r>
              <a:rPr lang="en-US" sz="2800" i="1" dirty="0" err="1"/>
              <a:t>được</a:t>
            </a:r>
            <a:r>
              <a:rPr lang="en-US" sz="2800" i="1" dirty="0"/>
              <a:t> </a:t>
            </a:r>
            <a:r>
              <a:rPr lang="en-US" sz="2800" i="1" dirty="0" err="1"/>
              <a:t>xác</a:t>
            </a:r>
            <a:r>
              <a:rPr lang="en-US" sz="2800" i="1" dirty="0"/>
              <a:t> </a:t>
            </a:r>
            <a:r>
              <a:rPr lang="en-US" sz="2800" i="1" dirty="0" err="1"/>
              <a:t>định</a:t>
            </a:r>
            <a:r>
              <a:rPr lang="en-US" sz="2800" i="1" dirty="0"/>
              <a:t>:</a:t>
            </a:r>
          </a:p>
          <a:p>
            <a:pPr algn="just">
              <a:spcBef>
                <a:spcPct val="10000"/>
              </a:spcBef>
              <a:spcAft>
                <a:spcPct val="10000"/>
              </a:spcAft>
            </a:pPr>
            <a:r>
              <a:rPr lang="en-US" sz="2800" dirty="0" smtClean="0"/>
              <a:t>+ </a:t>
            </a:r>
            <a:r>
              <a:rPr lang="en-US" sz="2800" dirty="0" err="1" smtClean="0"/>
              <a:t>Trên</a:t>
            </a:r>
            <a:r>
              <a:rPr lang="en-US" sz="2800" dirty="0" smtClean="0"/>
              <a:t> </a:t>
            </a:r>
            <a:r>
              <a:rPr lang="en-US" sz="2800" dirty="0" err="1"/>
              <a:t>sông</a:t>
            </a:r>
            <a:r>
              <a:rPr lang="en-US" sz="2800" dirty="0"/>
              <a:t> </a:t>
            </a:r>
            <a:r>
              <a:rPr lang="en-US" sz="2800" dirty="0" err="1"/>
              <a:t>mà</a:t>
            </a:r>
            <a:r>
              <a:rPr lang="en-US" sz="2800" dirty="0"/>
              <a:t> </a:t>
            </a:r>
            <a:r>
              <a:rPr lang="en-US" sz="2800" dirty="0" err="1"/>
              <a:t>tàu</a:t>
            </a:r>
            <a:r>
              <a:rPr lang="en-US" sz="2800" dirty="0"/>
              <a:t> </a:t>
            </a:r>
            <a:r>
              <a:rPr lang="en-US" sz="2800" dirty="0" err="1"/>
              <a:t>thuyền</a:t>
            </a:r>
            <a:r>
              <a:rPr lang="en-US" sz="2800" dirty="0"/>
              <a:t> </a:t>
            </a:r>
            <a:r>
              <a:rPr lang="en-US" sz="2800" dirty="0" err="1"/>
              <a:t>đi</a:t>
            </a:r>
            <a:r>
              <a:rPr lang="en-US" sz="2800" dirty="0"/>
              <a:t> </a:t>
            </a:r>
            <a:r>
              <a:rPr lang="en-US" sz="2800" dirty="0" err="1"/>
              <a:t>lại</a:t>
            </a:r>
            <a:r>
              <a:rPr lang="en-US" sz="2800" dirty="0"/>
              <a:t> </a:t>
            </a:r>
            <a:r>
              <a:rPr lang="en-US" sz="2800" dirty="0" err="1" smtClean="0"/>
              <a:t>được</a:t>
            </a:r>
            <a:r>
              <a:rPr lang="en-US" sz="2800" dirty="0" smtClean="0"/>
              <a:t> </a:t>
            </a:r>
            <a:r>
              <a:rPr lang="en-US" sz="2800" dirty="0" err="1" smtClean="0"/>
              <a:t>xác</a:t>
            </a:r>
            <a:r>
              <a:rPr lang="en-US" sz="2800" dirty="0" smtClean="0"/>
              <a:t> </a:t>
            </a:r>
            <a:r>
              <a:rPr lang="en-US" sz="2800" dirty="0" err="1"/>
              <a:t>định</a:t>
            </a:r>
            <a:r>
              <a:rPr lang="en-US" sz="2800" dirty="0"/>
              <a:t> </a:t>
            </a:r>
            <a:r>
              <a:rPr lang="en-US" sz="2800" dirty="0" err="1"/>
              <a:t>theo</a:t>
            </a:r>
            <a:r>
              <a:rPr lang="en-US" sz="2800" dirty="0"/>
              <a:t> </a:t>
            </a:r>
            <a:r>
              <a:rPr lang="en-US" sz="2800" dirty="0" err="1"/>
              <a:t>giữa</a:t>
            </a:r>
            <a:r>
              <a:rPr lang="en-US" sz="2800" dirty="0"/>
              <a:t> </a:t>
            </a:r>
            <a:r>
              <a:rPr lang="en-US" sz="2800" dirty="0" err="1"/>
              <a:t>lạch</a:t>
            </a:r>
            <a:r>
              <a:rPr lang="en-US" sz="2800" dirty="0"/>
              <a:t> </a:t>
            </a:r>
            <a:r>
              <a:rPr lang="en-US" sz="2800" dirty="0" err="1"/>
              <a:t>của</a:t>
            </a:r>
            <a:r>
              <a:rPr lang="en-US" sz="2800" dirty="0"/>
              <a:t> </a:t>
            </a:r>
            <a:r>
              <a:rPr lang="en-US" sz="2800" dirty="0" err="1"/>
              <a:t>sông</a:t>
            </a:r>
            <a:r>
              <a:rPr lang="en-US" sz="2800" dirty="0"/>
              <a:t> </a:t>
            </a:r>
            <a:r>
              <a:rPr lang="en-US" sz="2800" dirty="0" err="1"/>
              <a:t>hoặc</a:t>
            </a:r>
            <a:r>
              <a:rPr lang="en-US" sz="2800" dirty="0"/>
              <a:t> </a:t>
            </a:r>
            <a:r>
              <a:rPr lang="en-US" sz="2800" dirty="0" err="1"/>
              <a:t>lạch</a:t>
            </a:r>
            <a:r>
              <a:rPr lang="en-US" sz="2800" dirty="0"/>
              <a:t> </a:t>
            </a:r>
            <a:r>
              <a:rPr lang="en-US" sz="2800" dirty="0" err="1"/>
              <a:t>chính</a:t>
            </a:r>
            <a:r>
              <a:rPr lang="en-US" sz="2800" dirty="0"/>
              <a:t> </a:t>
            </a:r>
            <a:r>
              <a:rPr lang="en-US" sz="2800" dirty="0" err="1"/>
              <a:t>của</a:t>
            </a:r>
            <a:r>
              <a:rPr lang="en-US" sz="2800" dirty="0"/>
              <a:t> </a:t>
            </a:r>
            <a:r>
              <a:rPr lang="en-US" sz="2800" dirty="0" err="1"/>
              <a:t>sông</a:t>
            </a:r>
            <a:r>
              <a:rPr lang="en-US" sz="2800" dirty="0"/>
              <a:t>.</a:t>
            </a:r>
          </a:p>
          <a:p>
            <a:pPr algn="just">
              <a:spcBef>
                <a:spcPct val="10000"/>
              </a:spcBef>
              <a:spcAft>
                <a:spcPct val="10000"/>
              </a:spcAft>
            </a:pPr>
            <a:r>
              <a:rPr lang="en-US" sz="2800" dirty="0" smtClean="0"/>
              <a:t>+ </a:t>
            </a:r>
            <a:r>
              <a:rPr lang="en-US" sz="2800" dirty="0" err="1" smtClean="0"/>
              <a:t>Nếu</a:t>
            </a:r>
            <a:r>
              <a:rPr lang="en-US" sz="2800" dirty="0" smtClean="0"/>
              <a:t> </a:t>
            </a:r>
            <a:r>
              <a:rPr lang="en-US" sz="2800" dirty="0" err="1" smtClean="0"/>
              <a:t>tàu</a:t>
            </a:r>
            <a:r>
              <a:rPr lang="en-US" sz="2800" dirty="0" smtClean="0"/>
              <a:t> </a:t>
            </a:r>
            <a:r>
              <a:rPr lang="en-US" sz="2800" dirty="0" err="1"/>
              <a:t>thuyền</a:t>
            </a:r>
            <a:r>
              <a:rPr lang="en-US" sz="2800" dirty="0"/>
              <a:t> </a:t>
            </a:r>
            <a:r>
              <a:rPr lang="en-US" sz="2800" dirty="0" err="1"/>
              <a:t>không</a:t>
            </a:r>
            <a:r>
              <a:rPr lang="en-US" sz="2800" dirty="0"/>
              <a:t> </a:t>
            </a:r>
            <a:r>
              <a:rPr lang="en-US" sz="2800" dirty="0" err="1"/>
              <a:t>đi</a:t>
            </a:r>
            <a:r>
              <a:rPr lang="en-US" sz="2800" dirty="0"/>
              <a:t> </a:t>
            </a:r>
            <a:r>
              <a:rPr lang="en-US" sz="2800" dirty="0" err="1"/>
              <a:t>lại</a:t>
            </a:r>
            <a:r>
              <a:rPr lang="en-US" sz="2800" dirty="0"/>
              <a:t> </a:t>
            </a:r>
            <a:r>
              <a:rPr lang="en-US" sz="2800" dirty="0" err="1"/>
              <a:t>được</a:t>
            </a:r>
            <a:r>
              <a:rPr lang="en-US" sz="2800" dirty="0"/>
              <a:t> </a:t>
            </a:r>
            <a:r>
              <a:rPr lang="en-US" sz="2800" dirty="0" err="1"/>
              <a:t>thì</a:t>
            </a:r>
            <a:r>
              <a:rPr lang="en-US" sz="2800" dirty="0"/>
              <a:t> </a:t>
            </a:r>
            <a:r>
              <a:rPr lang="en-US" sz="2800" dirty="0" err="1"/>
              <a:t>biên</a:t>
            </a:r>
            <a:r>
              <a:rPr lang="en-US" sz="2800" dirty="0"/>
              <a:t> </a:t>
            </a:r>
            <a:r>
              <a:rPr lang="en-US" sz="2800" dirty="0" err="1"/>
              <a:t>giới</a:t>
            </a:r>
            <a:r>
              <a:rPr lang="en-US" sz="2800" dirty="0"/>
              <a:t> </a:t>
            </a:r>
            <a:r>
              <a:rPr lang="en-US" sz="2800" dirty="0" err="1"/>
              <a:t>theo</a:t>
            </a:r>
            <a:r>
              <a:rPr lang="en-US" sz="2800" dirty="0"/>
              <a:t> </a:t>
            </a:r>
            <a:r>
              <a:rPr lang="en-US" sz="2800" dirty="0" err="1"/>
              <a:t>giữa</a:t>
            </a:r>
            <a:r>
              <a:rPr lang="en-US" sz="2800" dirty="0"/>
              <a:t> </a:t>
            </a:r>
            <a:r>
              <a:rPr lang="en-US" sz="2800" dirty="0" err="1"/>
              <a:t>sông</a:t>
            </a:r>
            <a:r>
              <a:rPr lang="en-US" sz="2800" dirty="0"/>
              <a:t>, </a:t>
            </a:r>
            <a:r>
              <a:rPr lang="en-US" sz="2800" dirty="0" err="1"/>
              <a:t>suối</a:t>
            </a:r>
            <a:r>
              <a:rPr lang="en-US" sz="2800" dirty="0"/>
              <a:t> </a:t>
            </a:r>
            <a:r>
              <a:rPr lang="en-US" sz="2800" dirty="0" err="1"/>
              <a:t>đó</a:t>
            </a:r>
            <a:r>
              <a:rPr lang="en-US" sz="2800" dirty="0"/>
              <a:t>. </a:t>
            </a:r>
            <a:r>
              <a:rPr lang="en-US" sz="2800" dirty="0" err="1"/>
              <a:t>Trường</a:t>
            </a:r>
            <a:r>
              <a:rPr lang="en-US" sz="2800" dirty="0"/>
              <a:t> </a:t>
            </a:r>
            <a:r>
              <a:rPr lang="en-US" sz="2800" dirty="0" err="1"/>
              <a:t>hợp</a:t>
            </a:r>
            <a:r>
              <a:rPr lang="en-US" sz="2800" dirty="0"/>
              <a:t> </a:t>
            </a:r>
            <a:r>
              <a:rPr lang="en-US" sz="2800" dirty="0" err="1"/>
              <a:t>sông</a:t>
            </a:r>
            <a:r>
              <a:rPr lang="en-US" sz="2800" dirty="0"/>
              <a:t>, </a:t>
            </a:r>
            <a:r>
              <a:rPr lang="en-US" sz="2800" dirty="0" err="1"/>
              <a:t>suối</a:t>
            </a:r>
            <a:r>
              <a:rPr lang="en-US" sz="2800" dirty="0"/>
              <a:t> </a:t>
            </a:r>
            <a:r>
              <a:rPr lang="en-US" sz="2800" dirty="0" err="1"/>
              <a:t>đổi</a:t>
            </a:r>
            <a:r>
              <a:rPr lang="en-US" sz="2800" dirty="0"/>
              <a:t> </a:t>
            </a:r>
            <a:r>
              <a:rPr lang="en-US" sz="2800" dirty="0" err="1"/>
              <a:t>dòng</a:t>
            </a:r>
            <a:r>
              <a:rPr lang="en-US" sz="2800" dirty="0"/>
              <a:t> </a:t>
            </a:r>
            <a:r>
              <a:rPr lang="en-US" sz="2800" dirty="0" err="1"/>
              <a:t>thì</a:t>
            </a:r>
            <a:r>
              <a:rPr lang="en-US" sz="2800" dirty="0"/>
              <a:t> </a:t>
            </a:r>
            <a:r>
              <a:rPr lang="en-US" sz="2800" dirty="0" err="1"/>
              <a:t>biên</a:t>
            </a:r>
            <a:r>
              <a:rPr lang="en-US" sz="2800" dirty="0"/>
              <a:t> </a:t>
            </a:r>
            <a:r>
              <a:rPr lang="en-US" sz="2800" dirty="0" err="1"/>
              <a:t>giới</a:t>
            </a:r>
            <a:r>
              <a:rPr lang="en-US" sz="2800" dirty="0"/>
              <a:t> </a:t>
            </a:r>
            <a:r>
              <a:rPr lang="en-US" sz="2800" dirty="0" err="1"/>
              <a:t>vẫn</a:t>
            </a:r>
            <a:r>
              <a:rPr lang="en-US" sz="2800" dirty="0"/>
              <a:t> </a:t>
            </a:r>
            <a:r>
              <a:rPr lang="en-US" sz="2800" dirty="0" err="1"/>
              <a:t>giữ</a:t>
            </a:r>
            <a:r>
              <a:rPr lang="en-US" sz="2800" dirty="0"/>
              <a:t> </a:t>
            </a:r>
            <a:r>
              <a:rPr lang="en-US" sz="2800" dirty="0" err="1"/>
              <a:t>nguyên</a:t>
            </a:r>
            <a:r>
              <a:rPr lang="en-US" sz="2800" dirty="0"/>
              <a:t>.</a:t>
            </a:r>
          </a:p>
          <a:p>
            <a:pPr algn="just">
              <a:spcBef>
                <a:spcPct val="10000"/>
              </a:spcBef>
              <a:spcAft>
                <a:spcPct val="10000"/>
              </a:spcAft>
            </a:pPr>
            <a:r>
              <a:rPr lang="en-US" sz="2800" dirty="0"/>
              <a:t> </a:t>
            </a:r>
            <a:r>
              <a:rPr lang="en-US" sz="2800" dirty="0" smtClean="0"/>
              <a:t>+ </a:t>
            </a:r>
            <a:r>
              <a:rPr lang="en-US" sz="2800" dirty="0" err="1" smtClean="0"/>
              <a:t>Biên</a:t>
            </a:r>
            <a:r>
              <a:rPr lang="en-US" sz="2800" dirty="0" smtClean="0"/>
              <a:t> </a:t>
            </a:r>
            <a:r>
              <a:rPr lang="en-US" sz="2800" dirty="0" err="1"/>
              <a:t>giới</a:t>
            </a:r>
            <a:r>
              <a:rPr lang="en-US" sz="2800" dirty="0"/>
              <a:t> </a:t>
            </a:r>
            <a:r>
              <a:rPr lang="en-US" sz="2800" dirty="0" err="1"/>
              <a:t>trên</a:t>
            </a:r>
            <a:r>
              <a:rPr lang="en-US" sz="2800" dirty="0"/>
              <a:t> </a:t>
            </a:r>
            <a:r>
              <a:rPr lang="en-US" sz="2800" dirty="0" err="1"/>
              <a:t>cầu</a:t>
            </a:r>
            <a:r>
              <a:rPr lang="en-US" sz="2800" dirty="0"/>
              <a:t> </a:t>
            </a:r>
            <a:r>
              <a:rPr lang="en-US" sz="2800" dirty="0" err="1"/>
              <a:t>bắc</a:t>
            </a:r>
            <a:r>
              <a:rPr lang="en-US" sz="2800" dirty="0"/>
              <a:t> qua </a:t>
            </a:r>
            <a:r>
              <a:rPr lang="en-US" sz="2800" dirty="0" err="1"/>
              <a:t>sông</a:t>
            </a:r>
            <a:r>
              <a:rPr lang="en-US" sz="2800" dirty="0"/>
              <a:t>, </a:t>
            </a:r>
            <a:r>
              <a:rPr lang="en-US" sz="2800" dirty="0" err="1"/>
              <a:t>suối</a:t>
            </a:r>
            <a:r>
              <a:rPr lang="en-US" sz="2800" dirty="0"/>
              <a:t> </a:t>
            </a:r>
            <a:r>
              <a:rPr lang="en-US" sz="2800" dirty="0" err="1"/>
              <a:t>được</a:t>
            </a:r>
            <a:r>
              <a:rPr lang="en-US" sz="2800" dirty="0"/>
              <a:t> </a:t>
            </a:r>
            <a:r>
              <a:rPr lang="en-US" sz="2800" dirty="0" err="1"/>
              <a:t>xác</a:t>
            </a:r>
            <a:r>
              <a:rPr lang="en-US" sz="2800" dirty="0"/>
              <a:t> </a:t>
            </a:r>
            <a:r>
              <a:rPr lang="en-US" sz="2800" dirty="0" err="1"/>
              <a:t>định</a:t>
            </a:r>
            <a:r>
              <a:rPr lang="en-US" sz="2800" dirty="0"/>
              <a:t> </a:t>
            </a:r>
            <a:r>
              <a:rPr lang="en-US" sz="2800" dirty="0" err="1"/>
              <a:t>chính</a:t>
            </a:r>
            <a:r>
              <a:rPr lang="en-US" sz="2800" dirty="0"/>
              <a:t> </a:t>
            </a:r>
            <a:r>
              <a:rPr lang="en-US" sz="2800" dirty="0" err="1"/>
              <a:t>giữa</a:t>
            </a:r>
            <a:r>
              <a:rPr lang="en-US" sz="2800" dirty="0"/>
              <a:t> </a:t>
            </a:r>
            <a:r>
              <a:rPr lang="en-US" sz="2800" dirty="0" err="1" smtClean="0"/>
              <a:t>cầu</a:t>
            </a:r>
            <a:r>
              <a:rPr lang="en-US" sz="2800" dirty="0" smtClean="0"/>
              <a:t>.</a:t>
            </a:r>
            <a:endParaRPr lang="en-US" sz="2800" dirty="0">
              <a:solidFill>
                <a:srgbClr val="FFFF00"/>
              </a:solidFill>
            </a:endParaRPr>
          </a:p>
          <a:p>
            <a:pPr algn="just">
              <a:spcBef>
                <a:spcPct val="10000"/>
              </a:spcBef>
              <a:spcAft>
                <a:spcPct val="10000"/>
              </a:spcAft>
            </a:pPr>
            <a:endParaRPr lang="en-US" sz="2800" dirty="0">
              <a:solidFill>
                <a:srgbClr val="002060"/>
              </a:solidFill>
            </a:endParaRPr>
          </a:p>
        </p:txBody>
      </p:sp>
    </p:spTree>
    <p:extLst>
      <p:ext uri="{BB962C8B-B14F-4D97-AF65-F5344CB8AC3E}">
        <p14:creationId xmlns:p14="http://schemas.microsoft.com/office/powerpoint/2010/main" val="3834765128"/>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309118"/>
            <a:ext cx="5586658" cy="523220"/>
          </a:xfrm>
          <a:prstGeom prst="rect">
            <a:avLst/>
          </a:prstGeom>
        </p:spPr>
        <p:txBody>
          <a:bodyPr wrap="none">
            <a:spAutoFit/>
          </a:bodyPr>
          <a:lstStyle/>
          <a:p>
            <a:r>
              <a:rPr lang="en-US" dirty="0" smtClean="0"/>
              <a:t>- </a:t>
            </a:r>
            <a:r>
              <a:rPr lang="en-US" sz="2800" i="1" dirty="0" err="1" smtClean="0"/>
              <a:t>Dùng</a:t>
            </a:r>
            <a:r>
              <a:rPr lang="en-US" sz="2800" i="1" dirty="0" smtClean="0"/>
              <a:t> </a:t>
            </a:r>
            <a:r>
              <a:rPr lang="en-US" sz="2800" i="1" dirty="0" err="1"/>
              <a:t>tài</a:t>
            </a:r>
            <a:r>
              <a:rPr lang="en-US" sz="2800" i="1" dirty="0"/>
              <a:t> </a:t>
            </a:r>
            <a:r>
              <a:rPr lang="en-US" sz="2800" i="1" dirty="0" err="1"/>
              <a:t>liệu</a:t>
            </a:r>
            <a:r>
              <a:rPr lang="en-US" sz="2800" i="1" dirty="0"/>
              <a:t> </a:t>
            </a:r>
            <a:r>
              <a:rPr lang="en-US" sz="2800" i="1" dirty="0" err="1"/>
              <a:t>ghi</a:t>
            </a:r>
            <a:r>
              <a:rPr lang="en-US" sz="2800" i="1" dirty="0"/>
              <a:t> </a:t>
            </a:r>
            <a:r>
              <a:rPr lang="en-US" sz="2800" i="1" dirty="0" err="1"/>
              <a:t>lại</a:t>
            </a:r>
            <a:r>
              <a:rPr lang="en-US" sz="2800" i="1" dirty="0"/>
              <a:t> </a:t>
            </a:r>
            <a:r>
              <a:rPr lang="en-US" sz="2800" i="1" dirty="0" err="1"/>
              <a:t>đường</a:t>
            </a:r>
            <a:r>
              <a:rPr lang="en-US" sz="2800" i="1" dirty="0"/>
              <a:t> </a:t>
            </a:r>
            <a:r>
              <a:rPr lang="en-US" sz="2800" i="1" dirty="0" err="1"/>
              <a:t>biên</a:t>
            </a:r>
            <a:r>
              <a:rPr lang="en-US" sz="2800" i="1" dirty="0"/>
              <a:t> </a:t>
            </a:r>
            <a:r>
              <a:rPr lang="en-US" sz="2800" i="1" dirty="0" err="1"/>
              <a:t>giới</a:t>
            </a:r>
            <a:r>
              <a:rPr lang="en-US" sz="2800" i="1" dirty="0"/>
              <a:t> </a:t>
            </a:r>
          </a:p>
        </p:txBody>
      </p:sp>
      <p:sp>
        <p:nvSpPr>
          <p:cNvPr id="5" name="Rounded Rectangle 4"/>
          <p:cNvSpPr/>
          <p:nvPr/>
        </p:nvSpPr>
        <p:spPr>
          <a:xfrm>
            <a:off x="125436" y="1125414"/>
            <a:ext cx="4065564" cy="5351586"/>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419600" y="1101968"/>
            <a:ext cx="4495800" cy="537503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4774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304800"/>
            <a:ext cx="6934200" cy="1077218"/>
          </a:xfrm>
          <a:prstGeom prst="rect">
            <a:avLst/>
          </a:prstGeom>
        </p:spPr>
        <p:txBody>
          <a:bodyPr wrap="square">
            <a:spAutoFit/>
          </a:bodyPr>
          <a:lstStyle/>
          <a:p>
            <a:pPr marL="457200" indent="-457200">
              <a:buFontTx/>
              <a:buChar char="-"/>
            </a:pPr>
            <a:r>
              <a:rPr lang="en-US" sz="3200" i="1" dirty="0" err="1" smtClean="0"/>
              <a:t>Đặt</a:t>
            </a:r>
            <a:r>
              <a:rPr lang="en-US" sz="3200" i="1" dirty="0" smtClean="0"/>
              <a:t> </a:t>
            </a:r>
            <a:r>
              <a:rPr lang="en-US" sz="3200" i="1" dirty="0" err="1"/>
              <a:t>mốc</a:t>
            </a:r>
            <a:r>
              <a:rPr lang="en-US" sz="3200" i="1" dirty="0"/>
              <a:t> </a:t>
            </a:r>
            <a:r>
              <a:rPr lang="en-US" sz="3200" i="1" dirty="0" err="1"/>
              <a:t>quốc</a:t>
            </a:r>
            <a:r>
              <a:rPr lang="en-US" sz="3200" i="1" dirty="0"/>
              <a:t> </a:t>
            </a:r>
            <a:r>
              <a:rPr lang="en-US" sz="3200" i="1" dirty="0" err="1" smtClean="0"/>
              <a:t>giới</a:t>
            </a:r>
            <a:r>
              <a:rPr lang="en-US" sz="3200" i="1" dirty="0" smtClean="0"/>
              <a:t>.</a:t>
            </a:r>
          </a:p>
          <a:p>
            <a:pPr marL="457200" indent="-457200">
              <a:buFontTx/>
              <a:buChar char="-"/>
            </a:pPr>
            <a:r>
              <a:rPr lang="en-US" sz="3200" i="1" dirty="0" smtClean="0"/>
              <a:t> </a:t>
            </a:r>
            <a:r>
              <a:rPr lang="en-US" sz="3200" i="1" dirty="0" err="1"/>
              <a:t>Dùng</a:t>
            </a:r>
            <a:r>
              <a:rPr lang="en-US" sz="3200" i="1" dirty="0"/>
              <a:t> </a:t>
            </a:r>
            <a:r>
              <a:rPr lang="en-US" sz="3200" i="1" dirty="0" err="1"/>
              <a:t>đường</a:t>
            </a:r>
            <a:r>
              <a:rPr lang="en-US" sz="3200" i="1" dirty="0"/>
              <a:t> </a:t>
            </a:r>
            <a:r>
              <a:rPr lang="en-US" sz="3200" i="1" dirty="0" err="1" smtClean="0"/>
              <a:t>phát</a:t>
            </a:r>
            <a:r>
              <a:rPr lang="en-US" sz="3200" i="1" dirty="0" smtClean="0"/>
              <a:t> </a:t>
            </a:r>
            <a:r>
              <a:rPr lang="en-US" sz="3200" i="1" dirty="0" err="1" smtClean="0"/>
              <a:t>quang</a:t>
            </a:r>
            <a:endParaRPr lang="en-US" sz="3200" i="1" dirty="0"/>
          </a:p>
        </p:txBody>
      </p:sp>
      <p:sp>
        <p:nvSpPr>
          <p:cNvPr id="5" name="Rectangle 4"/>
          <p:cNvSpPr/>
          <p:nvPr/>
        </p:nvSpPr>
        <p:spPr>
          <a:xfrm>
            <a:off x="304800" y="1447800"/>
            <a:ext cx="8610600" cy="525780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16651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228600"/>
            <a:ext cx="8686800" cy="2763834"/>
          </a:xfrm>
          <a:prstGeom prst="rect">
            <a:avLst/>
          </a:prstGeom>
        </p:spPr>
        <p:txBody>
          <a:bodyPr wrap="square">
            <a:spAutoFit/>
          </a:bodyPr>
          <a:lstStyle/>
          <a:p>
            <a:pPr algn="just">
              <a:spcBef>
                <a:spcPct val="10000"/>
              </a:spcBef>
              <a:spcAft>
                <a:spcPct val="10000"/>
              </a:spcAft>
            </a:pPr>
            <a:r>
              <a:rPr lang="en-US" sz="2800" i="1" dirty="0" smtClean="0"/>
              <a:t> </a:t>
            </a:r>
            <a:r>
              <a:rPr lang="en-US" sz="2800" i="1" dirty="0" err="1">
                <a:solidFill>
                  <a:srgbClr val="FF0000"/>
                </a:solidFill>
              </a:rPr>
              <a:t>Xác</a:t>
            </a:r>
            <a:r>
              <a:rPr lang="en-US" sz="2800" i="1" dirty="0">
                <a:solidFill>
                  <a:srgbClr val="FF0000"/>
                </a:solidFill>
              </a:rPr>
              <a:t> </a:t>
            </a:r>
            <a:r>
              <a:rPr lang="en-US" sz="2800" i="1" dirty="0" err="1">
                <a:solidFill>
                  <a:srgbClr val="FF0000"/>
                </a:solidFill>
              </a:rPr>
              <a:t>định</a:t>
            </a:r>
            <a:r>
              <a:rPr lang="en-US" sz="2800" i="1" dirty="0">
                <a:solidFill>
                  <a:srgbClr val="FF0000"/>
                </a:solidFill>
              </a:rPr>
              <a:t> </a:t>
            </a:r>
            <a:r>
              <a:rPr lang="en-US" sz="2800" i="1" dirty="0" err="1">
                <a:solidFill>
                  <a:srgbClr val="FF0000"/>
                </a:solidFill>
              </a:rPr>
              <a:t>biên</a:t>
            </a:r>
            <a:r>
              <a:rPr lang="en-US" sz="2800" i="1" dirty="0">
                <a:solidFill>
                  <a:srgbClr val="FF0000"/>
                </a:solidFill>
              </a:rPr>
              <a:t> </a:t>
            </a:r>
            <a:r>
              <a:rPr lang="en-US" sz="2800" i="1" dirty="0" err="1">
                <a:solidFill>
                  <a:srgbClr val="FF0000"/>
                </a:solidFill>
              </a:rPr>
              <a:t>giới</a:t>
            </a:r>
            <a:r>
              <a:rPr lang="en-US" sz="2800" i="1" dirty="0">
                <a:solidFill>
                  <a:srgbClr val="FF0000"/>
                </a:solidFill>
              </a:rPr>
              <a:t> </a:t>
            </a:r>
            <a:r>
              <a:rPr lang="en-US" sz="2800" i="1" dirty="0" err="1">
                <a:solidFill>
                  <a:srgbClr val="FF0000"/>
                </a:solidFill>
              </a:rPr>
              <a:t>quốc</a:t>
            </a:r>
            <a:r>
              <a:rPr lang="en-US" sz="2800" i="1" dirty="0">
                <a:solidFill>
                  <a:srgbClr val="FF0000"/>
                </a:solidFill>
              </a:rPr>
              <a:t> </a:t>
            </a:r>
            <a:r>
              <a:rPr lang="en-US" sz="2800" i="1" dirty="0" err="1">
                <a:solidFill>
                  <a:srgbClr val="FF0000"/>
                </a:solidFill>
              </a:rPr>
              <a:t>gia</a:t>
            </a:r>
            <a:r>
              <a:rPr lang="en-US" sz="2800" i="1" dirty="0">
                <a:solidFill>
                  <a:srgbClr val="FF0000"/>
                </a:solidFill>
              </a:rPr>
              <a:t> </a:t>
            </a:r>
            <a:r>
              <a:rPr lang="en-US" sz="2800" i="1" dirty="0" err="1">
                <a:solidFill>
                  <a:srgbClr val="FF0000"/>
                </a:solidFill>
              </a:rPr>
              <a:t>trên</a:t>
            </a:r>
            <a:r>
              <a:rPr lang="en-US" sz="2800" i="1" dirty="0">
                <a:solidFill>
                  <a:srgbClr val="FF0000"/>
                </a:solidFill>
              </a:rPr>
              <a:t> </a:t>
            </a:r>
            <a:r>
              <a:rPr lang="en-US" sz="2800" i="1" dirty="0" err="1">
                <a:solidFill>
                  <a:srgbClr val="FF0000"/>
                </a:solidFill>
              </a:rPr>
              <a:t>biển</a:t>
            </a:r>
            <a:r>
              <a:rPr lang="en-US" sz="2800" i="1" dirty="0">
                <a:solidFill>
                  <a:srgbClr val="FF0000"/>
                </a:solidFill>
              </a:rPr>
              <a:t>:</a:t>
            </a:r>
          </a:p>
          <a:p>
            <a:pPr algn="just">
              <a:spcBef>
                <a:spcPct val="10000"/>
              </a:spcBef>
              <a:spcAft>
                <a:spcPct val="10000"/>
              </a:spcAft>
            </a:pPr>
            <a:r>
              <a:rPr lang="en-US" sz="2800" i="1" dirty="0" err="1"/>
              <a:t>Biên</a:t>
            </a:r>
            <a:r>
              <a:rPr lang="en-US" sz="2800" i="1" dirty="0"/>
              <a:t> </a:t>
            </a:r>
            <a:r>
              <a:rPr lang="en-US" sz="2800" i="1" dirty="0" err="1"/>
              <a:t>giới</a:t>
            </a:r>
            <a:r>
              <a:rPr lang="en-US" sz="2800" i="1" dirty="0"/>
              <a:t> </a:t>
            </a:r>
            <a:r>
              <a:rPr lang="en-US" sz="2800" i="1" dirty="0" err="1"/>
              <a:t>quốc</a:t>
            </a:r>
            <a:r>
              <a:rPr lang="en-US" sz="2800" i="1" dirty="0"/>
              <a:t> </a:t>
            </a:r>
            <a:r>
              <a:rPr lang="en-US" sz="2800" i="1" dirty="0" err="1"/>
              <a:t>gia</a:t>
            </a:r>
            <a:r>
              <a:rPr lang="en-US" sz="2800" i="1" dirty="0"/>
              <a:t> </a:t>
            </a:r>
            <a:r>
              <a:rPr lang="en-US" sz="2800" i="1" dirty="0" err="1"/>
              <a:t>trên</a:t>
            </a:r>
            <a:r>
              <a:rPr lang="en-US" sz="2800" i="1" dirty="0"/>
              <a:t> </a:t>
            </a:r>
            <a:r>
              <a:rPr lang="en-US" sz="2800" i="1" dirty="0" err="1"/>
              <a:t>biển</a:t>
            </a:r>
            <a:r>
              <a:rPr lang="en-US" sz="2800" i="1" dirty="0"/>
              <a:t> </a:t>
            </a:r>
            <a:r>
              <a:rPr lang="en-US" sz="2800" i="1" dirty="0" err="1"/>
              <a:t>được</a:t>
            </a:r>
            <a:r>
              <a:rPr lang="en-US" sz="2800" i="1" dirty="0"/>
              <a:t> </a:t>
            </a:r>
            <a:r>
              <a:rPr lang="en-US" sz="2800" i="1" dirty="0" err="1"/>
              <a:t>hoạch</a:t>
            </a:r>
            <a:r>
              <a:rPr lang="en-US" sz="2800" i="1" dirty="0"/>
              <a:t> </a:t>
            </a:r>
            <a:r>
              <a:rPr lang="en-US" sz="2800" i="1" dirty="0" err="1"/>
              <a:t>định</a:t>
            </a:r>
            <a:r>
              <a:rPr lang="en-US" sz="2800" i="1" dirty="0"/>
              <a:t> </a:t>
            </a:r>
            <a:r>
              <a:rPr lang="en-US" sz="2800" i="1" dirty="0" err="1"/>
              <a:t>và</a:t>
            </a:r>
            <a:r>
              <a:rPr lang="en-US" sz="2800" i="1" dirty="0"/>
              <a:t> </a:t>
            </a:r>
            <a:r>
              <a:rPr lang="en-US" sz="2800" i="1" dirty="0" err="1"/>
              <a:t>đánh</a:t>
            </a:r>
            <a:r>
              <a:rPr lang="en-US" sz="2800" i="1" dirty="0"/>
              <a:t> </a:t>
            </a:r>
            <a:r>
              <a:rPr lang="en-US" sz="2800" i="1" dirty="0" err="1"/>
              <a:t>dấu</a:t>
            </a:r>
            <a:r>
              <a:rPr lang="en-US" sz="2800" i="1" dirty="0"/>
              <a:t> </a:t>
            </a:r>
            <a:r>
              <a:rPr lang="en-US" sz="2800" i="1" dirty="0" err="1"/>
              <a:t>bằng</a:t>
            </a:r>
            <a:r>
              <a:rPr lang="en-US" sz="2800" i="1" dirty="0"/>
              <a:t> </a:t>
            </a:r>
            <a:r>
              <a:rPr lang="en-US" sz="2800" i="1" dirty="0" err="1"/>
              <a:t>các</a:t>
            </a:r>
            <a:r>
              <a:rPr lang="en-US" sz="2800" i="1" dirty="0"/>
              <a:t> </a:t>
            </a:r>
            <a:r>
              <a:rPr lang="en-US" sz="2800" i="1" dirty="0" err="1"/>
              <a:t>toạ</a:t>
            </a:r>
            <a:r>
              <a:rPr lang="en-US" sz="2800" i="1" dirty="0"/>
              <a:t> </a:t>
            </a:r>
            <a:r>
              <a:rPr lang="en-US" sz="2800" i="1" dirty="0" err="1"/>
              <a:t>độ</a:t>
            </a:r>
            <a:r>
              <a:rPr lang="en-US" sz="2800" i="1" dirty="0"/>
              <a:t> </a:t>
            </a:r>
            <a:r>
              <a:rPr lang="en-US" sz="2800" i="1" dirty="0" err="1"/>
              <a:t>trên</a:t>
            </a:r>
            <a:r>
              <a:rPr lang="en-US" sz="2800" i="1" dirty="0"/>
              <a:t> </a:t>
            </a:r>
            <a:r>
              <a:rPr lang="en-US" sz="2800" i="1" dirty="0" err="1"/>
              <a:t>hải</a:t>
            </a:r>
            <a:r>
              <a:rPr lang="en-US" sz="2800" i="1" dirty="0"/>
              <a:t> </a:t>
            </a:r>
            <a:r>
              <a:rPr lang="en-US" sz="2800" i="1" dirty="0" err="1"/>
              <a:t>đồ</a:t>
            </a:r>
            <a:r>
              <a:rPr lang="en-US" sz="2800" i="1" dirty="0"/>
              <a:t>, </a:t>
            </a:r>
            <a:r>
              <a:rPr lang="en-US" sz="2800" i="1" dirty="0" err="1"/>
              <a:t>là</a:t>
            </a:r>
            <a:r>
              <a:rPr lang="en-US" sz="2800" i="1" dirty="0"/>
              <a:t> </a:t>
            </a:r>
            <a:r>
              <a:rPr lang="en-US" sz="2800" i="1" dirty="0" err="1"/>
              <a:t>ranh</a:t>
            </a:r>
            <a:r>
              <a:rPr lang="en-US" sz="2800" i="1" dirty="0"/>
              <a:t> </a:t>
            </a:r>
            <a:r>
              <a:rPr lang="en-US" sz="2800" i="1" dirty="0" err="1"/>
              <a:t>giới</a:t>
            </a:r>
            <a:r>
              <a:rPr lang="en-US" sz="2800" i="1" dirty="0"/>
              <a:t> </a:t>
            </a:r>
            <a:r>
              <a:rPr lang="en-US" sz="2800" i="1" dirty="0" err="1"/>
              <a:t>phía</a:t>
            </a:r>
            <a:r>
              <a:rPr lang="en-US" sz="2800" i="1" dirty="0"/>
              <a:t> </a:t>
            </a:r>
            <a:r>
              <a:rPr lang="en-US" sz="2800" i="1" dirty="0" err="1"/>
              <a:t>ngoài</a:t>
            </a:r>
            <a:r>
              <a:rPr lang="en-US" sz="2800" i="1" dirty="0"/>
              <a:t> </a:t>
            </a:r>
            <a:r>
              <a:rPr lang="en-US" sz="2800" i="1" dirty="0" err="1"/>
              <a:t>lãnh</a:t>
            </a:r>
            <a:r>
              <a:rPr lang="en-US" sz="2800" i="1" dirty="0"/>
              <a:t> </a:t>
            </a:r>
            <a:r>
              <a:rPr lang="en-US" sz="2800" i="1" dirty="0" err="1"/>
              <a:t>hải</a:t>
            </a:r>
            <a:r>
              <a:rPr lang="en-US" sz="2800" i="1" dirty="0"/>
              <a:t> </a:t>
            </a:r>
            <a:r>
              <a:rPr lang="en-US" sz="2800" i="1" dirty="0" err="1"/>
              <a:t>của</a:t>
            </a:r>
            <a:r>
              <a:rPr lang="en-US" sz="2800" i="1" dirty="0"/>
              <a:t> </a:t>
            </a:r>
            <a:r>
              <a:rPr lang="en-US" sz="2800" i="1" dirty="0" err="1"/>
              <a:t>đất</a:t>
            </a:r>
            <a:r>
              <a:rPr lang="en-US" sz="2800" i="1" dirty="0"/>
              <a:t> </a:t>
            </a:r>
            <a:r>
              <a:rPr lang="en-US" sz="2800" i="1" dirty="0" err="1"/>
              <a:t>liền</a:t>
            </a:r>
            <a:r>
              <a:rPr lang="en-US" sz="2800" i="1" dirty="0"/>
              <a:t>, </a:t>
            </a:r>
            <a:r>
              <a:rPr lang="en-US" sz="2800" i="1" dirty="0" err="1"/>
              <a:t>lãnh</a:t>
            </a:r>
            <a:r>
              <a:rPr lang="en-US" sz="2800" i="1" dirty="0"/>
              <a:t> </a:t>
            </a:r>
            <a:r>
              <a:rPr lang="en-US" sz="2800" i="1" dirty="0" err="1"/>
              <a:t>hải</a:t>
            </a:r>
            <a:r>
              <a:rPr lang="en-US" sz="2800" i="1" dirty="0"/>
              <a:t> </a:t>
            </a:r>
            <a:r>
              <a:rPr lang="en-US" sz="2800" i="1" dirty="0" err="1"/>
              <a:t>của</a:t>
            </a:r>
            <a:r>
              <a:rPr lang="en-US" sz="2800" i="1" dirty="0"/>
              <a:t> </a:t>
            </a:r>
            <a:r>
              <a:rPr lang="en-US" sz="2800" i="1" dirty="0" err="1"/>
              <a:t>đảo</a:t>
            </a:r>
            <a:r>
              <a:rPr lang="en-US" sz="2800" i="1" dirty="0"/>
              <a:t>, </a:t>
            </a:r>
            <a:r>
              <a:rPr lang="en-US" sz="2800" i="1" dirty="0" err="1"/>
              <a:t>lãnh</a:t>
            </a:r>
            <a:r>
              <a:rPr lang="en-US" sz="2800" i="1" dirty="0"/>
              <a:t> </a:t>
            </a:r>
            <a:r>
              <a:rPr lang="en-US" sz="2800" i="1" dirty="0" err="1"/>
              <a:t>hải</a:t>
            </a:r>
            <a:r>
              <a:rPr lang="en-US" sz="2800" i="1" dirty="0"/>
              <a:t> </a:t>
            </a:r>
            <a:r>
              <a:rPr lang="en-US" sz="2800" i="1" dirty="0" err="1"/>
              <a:t>của</a:t>
            </a:r>
            <a:r>
              <a:rPr lang="en-US" sz="2800" i="1" dirty="0"/>
              <a:t> </a:t>
            </a:r>
            <a:r>
              <a:rPr lang="en-US" sz="2800" i="1" dirty="0" err="1"/>
              <a:t>quần</a:t>
            </a:r>
            <a:r>
              <a:rPr lang="en-US" sz="2800" i="1" dirty="0"/>
              <a:t> </a:t>
            </a:r>
            <a:r>
              <a:rPr lang="en-US" sz="2800" i="1" dirty="0" err="1"/>
              <a:t>đảo</a:t>
            </a:r>
            <a:r>
              <a:rPr lang="en-US" sz="2800" i="1" dirty="0"/>
              <a:t> </a:t>
            </a:r>
            <a:r>
              <a:rPr lang="en-US" sz="2800" i="1" dirty="0" err="1"/>
              <a:t>Việt</a:t>
            </a:r>
            <a:r>
              <a:rPr lang="en-US" sz="2800" i="1" dirty="0"/>
              <a:t> Nam </a:t>
            </a:r>
            <a:r>
              <a:rPr lang="en-US" sz="2800" i="1" dirty="0" err="1"/>
              <a:t>được</a:t>
            </a:r>
            <a:r>
              <a:rPr lang="en-US" sz="2800" i="1" dirty="0"/>
              <a:t> </a:t>
            </a:r>
            <a:r>
              <a:rPr lang="en-US" sz="2800" i="1" dirty="0" err="1"/>
              <a:t>xác</a:t>
            </a:r>
            <a:r>
              <a:rPr lang="en-US" sz="2800" i="1" dirty="0"/>
              <a:t> </a:t>
            </a:r>
            <a:r>
              <a:rPr lang="en-US" sz="2800" i="1" dirty="0" err="1"/>
              <a:t>định</a:t>
            </a:r>
            <a:r>
              <a:rPr lang="en-US" sz="2800" i="1" dirty="0"/>
              <a:t> </a:t>
            </a:r>
            <a:r>
              <a:rPr lang="en-US" sz="2800" i="1" dirty="0" err="1"/>
              <a:t>bằng</a:t>
            </a:r>
            <a:r>
              <a:rPr lang="en-US" sz="2800" i="1" dirty="0"/>
              <a:t> </a:t>
            </a:r>
            <a:r>
              <a:rPr lang="en-US" sz="2800" i="1" dirty="0" err="1"/>
              <a:t>pháp</a:t>
            </a:r>
            <a:r>
              <a:rPr lang="en-US" sz="2800" i="1" dirty="0"/>
              <a:t> </a:t>
            </a:r>
            <a:r>
              <a:rPr lang="en-US" sz="2800" i="1" dirty="0" err="1"/>
              <a:t>luật</a:t>
            </a:r>
            <a:r>
              <a:rPr lang="en-US" sz="2800" i="1" dirty="0"/>
              <a:t> </a:t>
            </a:r>
            <a:r>
              <a:rPr lang="en-US" sz="2800" i="1" dirty="0" err="1"/>
              <a:t>Việt</a:t>
            </a:r>
            <a:r>
              <a:rPr lang="en-US" sz="2800" i="1" dirty="0"/>
              <a:t> Nam </a:t>
            </a:r>
            <a:r>
              <a:rPr lang="en-US" sz="2800" i="1" dirty="0" err="1"/>
              <a:t>phù</a:t>
            </a:r>
            <a:r>
              <a:rPr lang="en-US" sz="2800" i="1" dirty="0"/>
              <a:t> </a:t>
            </a:r>
            <a:r>
              <a:rPr lang="en-US" sz="2800" i="1" dirty="0" err="1"/>
              <a:t>hợp</a:t>
            </a:r>
            <a:r>
              <a:rPr lang="en-US" sz="2800" i="1" dirty="0"/>
              <a:t> </a:t>
            </a:r>
            <a:r>
              <a:rPr lang="en-US" sz="2800" i="1" dirty="0" err="1"/>
              <a:t>với</a:t>
            </a:r>
            <a:r>
              <a:rPr lang="en-US" sz="2800" i="1" dirty="0"/>
              <a:t> </a:t>
            </a:r>
            <a:r>
              <a:rPr lang="en-US" sz="2800" i="1" dirty="0" err="1"/>
              <a:t>Công</a:t>
            </a:r>
            <a:r>
              <a:rPr lang="en-US" sz="2800" i="1" dirty="0"/>
              <a:t> </a:t>
            </a:r>
            <a:r>
              <a:rPr lang="en-US" sz="2800" i="1" dirty="0" err="1"/>
              <a:t>ước</a:t>
            </a:r>
            <a:r>
              <a:rPr lang="en-US" sz="2800" i="1" dirty="0"/>
              <a:t> </a:t>
            </a:r>
            <a:r>
              <a:rPr lang="en-US" sz="2800" i="1" dirty="0" err="1"/>
              <a:t>năm</a:t>
            </a:r>
            <a:r>
              <a:rPr lang="en-US" sz="2800" i="1" dirty="0"/>
              <a:t> </a:t>
            </a:r>
            <a:r>
              <a:rPr lang="en-US" sz="2800" i="1" dirty="0" smtClean="0"/>
              <a:t>1982.</a:t>
            </a:r>
            <a:endParaRPr lang="en-US" sz="2800" i="1" dirty="0"/>
          </a:p>
        </p:txBody>
      </p:sp>
      <p:sp>
        <p:nvSpPr>
          <p:cNvPr id="5" name="Rectangle 4"/>
          <p:cNvSpPr/>
          <p:nvPr/>
        </p:nvSpPr>
        <p:spPr>
          <a:xfrm>
            <a:off x="152400" y="3026430"/>
            <a:ext cx="8839200" cy="3755369"/>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5913487"/>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228600"/>
            <a:ext cx="8763000" cy="2751522"/>
          </a:xfrm>
          <a:prstGeom prst="rect">
            <a:avLst/>
          </a:prstGeom>
        </p:spPr>
        <p:txBody>
          <a:bodyPr wrap="square">
            <a:spAutoFit/>
          </a:bodyPr>
          <a:lstStyle/>
          <a:p>
            <a:pPr>
              <a:spcBef>
                <a:spcPct val="10000"/>
              </a:spcBef>
              <a:spcAft>
                <a:spcPct val="10000"/>
              </a:spcAft>
            </a:pPr>
            <a:r>
              <a:rPr lang="en-US" sz="3200" b="1" i="1" dirty="0" err="1" smtClean="0">
                <a:solidFill>
                  <a:srgbClr val="FF0000"/>
                </a:solidFill>
              </a:rPr>
              <a:t>Xác</a:t>
            </a:r>
            <a:r>
              <a:rPr lang="en-US" sz="3200" b="1" i="1" dirty="0" smtClean="0">
                <a:solidFill>
                  <a:srgbClr val="FF0000"/>
                </a:solidFill>
              </a:rPr>
              <a:t> </a:t>
            </a:r>
            <a:r>
              <a:rPr lang="en-US" sz="3200" b="1" i="1" dirty="0" err="1">
                <a:solidFill>
                  <a:srgbClr val="FF0000"/>
                </a:solidFill>
              </a:rPr>
              <a:t>định</a:t>
            </a:r>
            <a:r>
              <a:rPr lang="en-US" sz="3200" b="1" i="1" dirty="0">
                <a:solidFill>
                  <a:srgbClr val="FF0000"/>
                </a:solidFill>
              </a:rPr>
              <a:t> </a:t>
            </a:r>
            <a:r>
              <a:rPr lang="en-US" sz="3200" b="1" i="1" dirty="0" err="1">
                <a:solidFill>
                  <a:srgbClr val="FF0000"/>
                </a:solidFill>
              </a:rPr>
              <a:t>biên</a:t>
            </a:r>
            <a:r>
              <a:rPr lang="en-US" sz="3200" b="1" i="1" dirty="0">
                <a:solidFill>
                  <a:srgbClr val="FF0000"/>
                </a:solidFill>
              </a:rPr>
              <a:t> </a:t>
            </a:r>
            <a:r>
              <a:rPr lang="en-US" sz="3200" b="1" i="1" dirty="0" err="1">
                <a:solidFill>
                  <a:srgbClr val="FF0000"/>
                </a:solidFill>
              </a:rPr>
              <a:t>giới</a:t>
            </a:r>
            <a:r>
              <a:rPr lang="en-US" sz="3200" b="1" i="1" dirty="0">
                <a:solidFill>
                  <a:srgbClr val="FF0000"/>
                </a:solidFill>
              </a:rPr>
              <a:t> </a:t>
            </a:r>
            <a:r>
              <a:rPr lang="en-US" sz="3200" b="1" i="1" dirty="0" err="1">
                <a:solidFill>
                  <a:srgbClr val="FF0000"/>
                </a:solidFill>
              </a:rPr>
              <a:t>quốc</a:t>
            </a:r>
            <a:r>
              <a:rPr lang="en-US" sz="3200" b="1" i="1" dirty="0">
                <a:solidFill>
                  <a:srgbClr val="FF0000"/>
                </a:solidFill>
              </a:rPr>
              <a:t> </a:t>
            </a:r>
            <a:r>
              <a:rPr lang="en-US" sz="3200" b="1" i="1" dirty="0" err="1">
                <a:solidFill>
                  <a:srgbClr val="FF0000"/>
                </a:solidFill>
              </a:rPr>
              <a:t>gia</a:t>
            </a:r>
            <a:r>
              <a:rPr lang="en-US" sz="3200" b="1" i="1" dirty="0">
                <a:solidFill>
                  <a:srgbClr val="FF0000"/>
                </a:solidFill>
              </a:rPr>
              <a:t> </a:t>
            </a:r>
            <a:r>
              <a:rPr lang="en-US" sz="3200" b="1" i="1" dirty="0" err="1">
                <a:solidFill>
                  <a:srgbClr val="FF0000"/>
                </a:solidFill>
              </a:rPr>
              <a:t>trong</a:t>
            </a:r>
            <a:r>
              <a:rPr lang="en-US" sz="3200" b="1" i="1" dirty="0">
                <a:solidFill>
                  <a:srgbClr val="FF0000"/>
                </a:solidFill>
              </a:rPr>
              <a:t> </a:t>
            </a:r>
            <a:r>
              <a:rPr lang="en-US" sz="3200" b="1" i="1" dirty="0" err="1">
                <a:solidFill>
                  <a:srgbClr val="FF0000"/>
                </a:solidFill>
              </a:rPr>
              <a:t>lòng</a:t>
            </a:r>
            <a:r>
              <a:rPr lang="en-US" sz="3200" b="1" i="1" dirty="0">
                <a:solidFill>
                  <a:srgbClr val="FF0000"/>
                </a:solidFill>
              </a:rPr>
              <a:t> </a:t>
            </a:r>
            <a:r>
              <a:rPr lang="en-US" sz="3200" b="1" i="1" dirty="0" err="1">
                <a:solidFill>
                  <a:srgbClr val="FF0000"/>
                </a:solidFill>
              </a:rPr>
              <a:t>đất</a:t>
            </a:r>
            <a:r>
              <a:rPr lang="en-US" sz="3200" b="1" dirty="0">
                <a:solidFill>
                  <a:srgbClr val="FF0000"/>
                </a:solidFill>
              </a:rPr>
              <a:t> </a:t>
            </a:r>
          </a:p>
          <a:p>
            <a:pPr marL="457200" indent="-457200">
              <a:spcBef>
                <a:spcPct val="10000"/>
              </a:spcBef>
              <a:spcAft>
                <a:spcPct val="10000"/>
              </a:spcAft>
              <a:buFontTx/>
              <a:buChar char="-"/>
            </a:pPr>
            <a:r>
              <a:rPr lang="en-US" sz="3200" b="1" dirty="0" err="1" smtClean="0">
                <a:solidFill>
                  <a:srgbClr val="002060"/>
                </a:solidFill>
              </a:rPr>
              <a:t>Biên</a:t>
            </a:r>
            <a:r>
              <a:rPr lang="en-US" sz="3200" b="1" dirty="0" smtClean="0">
                <a:solidFill>
                  <a:srgbClr val="002060"/>
                </a:solidFill>
              </a:rPr>
              <a:t> </a:t>
            </a:r>
            <a:r>
              <a:rPr lang="en-US" sz="3200" b="1" dirty="0" err="1">
                <a:solidFill>
                  <a:srgbClr val="002060"/>
                </a:solidFill>
              </a:rPr>
              <a:t>giới</a:t>
            </a:r>
            <a:r>
              <a:rPr lang="en-US" sz="3200" b="1" dirty="0">
                <a:solidFill>
                  <a:srgbClr val="002060"/>
                </a:solidFill>
              </a:rPr>
              <a:t> </a:t>
            </a:r>
            <a:r>
              <a:rPr lang="en-US" sz="3200" b="1" dirty="0" err="1">
                <a:solidFill>
                  <a:srgbClr val="002060"/>
                </a:solidFill>
              </a:rPr>
              <a:t>quốc</a:t>
            </a:r>
            <a:r>
              <a:rPr lang="en-US" sz="3200" b="1" dirty="0">
                <a:solidFill>
                  <a:srgbClr val="002060"/>
                </a:solidFill>
              </a:rPr>
              <a:t> </a:t>
            </a:r>
            <a:r>
              <a:rPr lang="en-US" sz="3200" b="1" dirty="0" err="1">
                <a:solidFill>
                  <a:srgbClr val="002060"/>
                </a:solidFill>
              </a:rPr>
              <a:t>gia</a:t>
            </a:r>
            <a:r>
              <a:rPr lang="en-US" sz="3200" b="1" dirty="0">
                <a:solidFill>
                  <a:srgbClr val="002060"/>
                </a:solidFill>
              </a:rPr>
              <a:t> </a:t>
            </a:r>
            <a:r>
              <a:rPr lang="en-US" sz="3200" b="1" dirty="0" err="1">
                <a:solidFill>
                  <a:srgbClr val="002060"/>
                </a:solidFill>
              </a:rPr>
              <a:t>trong</a:t>
            </a:r>
            <a:r>
              <a:rPr lang="en-US" sz="3200" b="1" dirty="0">
                <a:solidFill>
                  <a:srgbClr val="002060"/>
                </a:solidFill>
              </a:rPr>
              <a:t> </a:t>
            </a:r>
            <a:r>
              <a:rPr lang="en-US" sz="3200" b="1" dirty="0" err="1">
                <a:solidFill>
                  <a:srgbClr val="002060"/>
                </a:solidFill>
              </a:rPr>
              <a:t>lòng</a:t>
            </a:r>
            <a:r>
              <a:rPr lang="en-US" sz="3200" b="1" dirty="0">
                <a:solidFill>
                  <a:srgbClr val="002060"/>
                </a:solidFill>
              </a:rPr>
              <a:t> </a:t>
            </a:r>
            <a:r>
              <a:rPr lang="en-US" sz="3200" b="1" dirty="0" err="1">
                <a:solidFill>
                  <a:srgbClr val="002060"/>
                </a:solidFill>
              </a:rPr>
              <a:t>đất</a:t>
            </a:r>
            <a:r>
              <a:rPr lang="en-US" sz="3200" b="1" dirty="0">
                <a:solidFill>
                  <a:srgbClr val="002060"/>
                </a:solidFill>
              </a:rPr>
              <a:t> </a:t>
            </a:r>
            <a:r>
              <a:rPr lang="en-US" sz="3200" b="1" dirty="0" err="1">
                <a:solidFill>
                  <a:srgbClr val="002060"/>
                </a:solidFill>
              </a:rPr>
              <a:t>là</a:t>
            </a:r>
            <a:r>
              <a:rPr lang="en-US" sz="3200" b="1" dirty="0">
                <a:solidFill>
                  <a:srgbClr val="002060"/>
                </a:solidFill>
              </a:rPr>
              <a:t> </a:t>
            </a:r>
            <a:r>
              <a:rPr lang="en-US" sz="3200" b="1" dirty="0" err="1">
                <a:solidFill>
                  <a:srgbClr val="002060"/>
                </a:solidFill>
              </a:rPr>
              <a:t>mặt</a:t>
            </a:r>
            <a:r>
              <a:rPr lang="en-US" sz="3200" b="1" dirty="0">
                <a:solidFill>
                  <a:srgbClr val="002060"/>
                </a:solidFill>
              </a:rPr>
              <a:t> </a:t>
            </a:r>
            <a:r>
              <a:rPr lang="en-US" sz="3200" b="1" dirty="0" err="1">
                <a:solidFill>
                  <a:srgbClr val="002060"/>
                </a:solidFill>
              </a:rPr>
              <a:t>thẳng</a:t>
            </a:r>
            <a:r>
              <a:rPr lang="en-US" sz="3200" b="1" dirty="0">
                <a:solidFill>
                  <a:srgbClr val="002060"/>
                </a:solidFill>
              </a:rPr>
              <a:t> </a:t>
            </a:r>
            <a:r>
              <a:rPr lang="en-US" sz="3200" b="1" dirty="0" err="1">
                <a:solidFill>
                  <a:srgbClr val="002060"/>
                </a:solidFill>
              </a:rPr>
              <a:t>đứng</a:t>
            </a:r>
            <a:r>
              <a:rPr lang="en-US" sz="3200" b="1" dirty="0">
                <a:solidFill>
                  <a:srgbClr val="002060"/>
                </a:solidFill>
              </a:rPr>
              <a:t> </a:t>
            </a:r>
            <a:r>
              <a:rPr lang="en-US" sz="3200" b="1" dirty="0" err="1">
                <a:solidFill>
                  <a:srgbClr val="002060"/>
                </a:solidFill>
              </a:rPr>
              <a:t>từ</a:t>
            </a:r>
            <a:r>
              <a:rPr lang="en-US" sz="3200" b="1" dirty="0">
                <a:solidFill>
                  <a:srgbClr val="002060"/>
                </a:solidFill>
              </a:rPr>
              <a:t> </a:t>
            </a:r>
            <a:r>
              <a:rPr lang="en-US" sz="3200" b="1" dirty="0" err="1">
                <a:solidFill>
                  <a:srgbClr val="002060"/>
                </a:solidFill>
              </a:rPr>
              <a:t>biên</a:t>
            </a:r>
            <a:r>
              <a:rPr lang="en-US" sz="3200" b="1" dirty="0">
                <a:solidFill>
                  <a:srgbClr val="002060"/>
                </a:solidFill>
              </a:rPr>
              <a:t> </a:t>
            </a:r>
            <a:r>
              <a:rPr lang="en-US" sz="3200" b="1" dirty="0" err="1">
                <a:solidFill>
                  <a:srgbClr val="002060"/>
                </a:solidFill>
              </a:rPr>
              <a:t>giới</a:t>
            </a:r>
            <a:r>
              <a:rPr lang="en-US" sz="3200" b="1" dirty="0">
                <a:solidFill>
                  <a:srgbClr val="002060"/>
                </a:solidFill>
              </a:rPr>
              <a:t> </a:t>
            </a:r>
            <a:r>
              <a:rPr lang="en-US" sz="3200" b="1" dirty="0" err="1">
                <a:solidFill>
                  <a:srgbClr val="002060"/>
                </a:solidFill>
              </a:rPr>
              <a:t>quốc</a:t>
            </a:r>
            <a:r>
              <a:rPr lang="en-US" sz="3200" b="1" dirty="0">
                <a:solidFill>
                  <a:srgbClr val="002060"/>
                </a:solidFill>
              </a:rPr>
              <a:t> </a:t>
            </a:r>
            <a:r>
              <a:rPr lang="en-US" sz="3200" b="1" dirty="0" err="1">
                <a:solidFill>
                  <a:srgbClr val="002060"/>
                </a:solidFill>
              </a:rPr>
              <a:t>gia</a:t>
            </a:r>
            <a:r>
              <a:rPr lang="en-US" sz="3200" b="1" dirty="0">
                <a:solidFill>
                  <a:srgbClr val="002060"/>
                </a:solidFill>
              </a:rPr>
              <a:t> </a:t>
            </a:r>
            <a:r>
              <a:rPr lang="en-US" sz="3200" b="1" dirty="0" err="1">
                <a:solidFill>
                  <a:srgbClr val="002060"/>
                </a:solidFill>
              </a:rPr>
              <a:t>trên</a:t>
            </a:r>
            <a:r>
              <a:rPr lang="en-US" sz="3200" b="1" dirty="0">
                <a:solidFill>
                  <a:srgbClr val="002060"/>
                </a:solidFill>
              </a:rPr>
              <a:t> </a:t>
            </a:r>
            <a:r>
              <a:rPr lang="en-US" sz="3200" b="1" dirty="0" err="1">
                <a:solidFill>
                  <a:srgbClr val="002060"/>
                </a:solidFill>
              </a:rPr>
              <a:t>đất</a:t>
            </a:r>
            <a:r>
              <a:rPr lang="en-US" sz="3200" b="1" dirty="0">
                <a:solidFill>
                  <a:srgbClr val="002060"/>
                </a:solidFill>
              </a:rPr>
              <a:t> </a:t>
            </a:r>
            <a:r>
              <a:rPr lang="en-US" sz="3200" b="1" dirty="0" err="1">
                <a:solidFill>
                  <a:srgbClr val="002060"/>
                </a:solidFill>
              </a:rPr>
              <a:t>liền</a:t>
            </a:r>
            <a:r>
              <a:rPr lang="en-US" sz="3200" b="1" dirty="0">
                <a:solidFill>
                  <a:srgbClr val="002060"/>
                </a:solidFill>
              </a:rPr>
              <a:t> </a:t>
            </a:r>
            <a:r>
              <a:rPr lang="en-US" sz="3200" b="1" dirty="0" err="1">
                <a:solidFill>
                  <a:srgbClr val="002060"/>
                </a:solidFill>
              </a:rPr>
              <a:t>và</a:t>
            </a:r>
            <a:r>
              <a:rPr lang="en-US" sz="3200" b="1" dirty="0">
                <a:solidFill>
                  <a:srgbClr val="002060"/>
                </a:solidFill>
              </a:rPr>
              <a:t> </a:t>
            </a:r>
            <a:r>
              <a:rPr lang="en-US" sz="3200" b="1" dirty="0" err="1">
                <a:solidFill>
                  <a:srgbClr val="002060"/>
                </a:solidFill>
              </a:rPr>
              <a:t>biên</a:t>
            </a:r>
            <a:r>
              <a:rPr lang="en-US" sz="3200" b="1" dirty="0">
                <a:solidFill>
                  <a:srgbClr val="002060"/>
                </a:solidFill>
              </a:rPr>
              <a:t> </a:t>
            </a:r>
            <a:r>
              <a:rPr lang="en-US" sz="3200" b="1" dirty="0" err="1">
                <a:solidFill>
                  <a:srgbClr val="002060"/>
                </a:solidFill>
              </a:rPr>
              <a:t>giới</a:t>
            </a:r>
            <a:r>
              <a:rPr lang="en-US" sz="3200" b="1" dirty="0">
                <a:solidFill>
                  <a:srgbClr val="002060"/>
                </a:solidFill>
              </a:rPr>
              <a:t> </a:t>
            </a:r>
            <a:r>
              <a:rPr lang="en-US" sz="3200" b="1" dirty="0" err="1">
                <a:solidFill>
                  <a:srgbClr val="002060"/>
                </a:solidFill>
              </a:rPr>
              <a:t>quốc</a:t>
            </a:r>
            <a:r>
              <a:rPr lang="en-US" sz="3200" b="1" dirty="0">
                <a:solidFill>
                  <a:srgbClr val="002060"/>
                </a:solidFill>
              </a:rPr>
              <a:t> </a:t>
            </a:r>
            <a:r>
              <a:rPr lang="en-US" sz="3200" b="1" dirty="0" err="1">
                <a:solidFill>
                  <a:srgbClr val="002060"/>
                </a:solidFill>
              </a:rPr>
              <a:t>gia</a:t>
            </a:r>
            <a:r>
              <a:rPr lang="en-US" sz="3200" b="1" dirty="0">
                <a:solidFill>
                  <a:srgbClr val="002060"/>
                </a:solidFill>
              </a:rPr>
              <a:t> </a:t>
            </a:r>
            <a:r>
              <a:rPr lang="en-US" sz="3200" b="1" dirty="0" err="1">
                <a:solidFill>
                  <a:srgbClr val="002060"/>
                </a:solidFill>
              </a:rPr>
              <a:t>trên</a:t>
            </a:r>
            <a:r>
              <a:rPr lang="en-US" sz="3200" b="1" dirty="0">
                <a:solidFill>
                  <a:srgbClr val="002060"/>
                </a:solidFill>
              </a:rPr>
              <a:t> </a:t>
            </a:r>
            <a:r>
              <a:rPr lang="en-US" sz="3200" b="1" dirty="0" err="1">
                <a:solidFill>
                  <a:srgbClr val="002060"/>
                </a:solidFill>
              </a:rPr>
              <a:t>biển</a:t>
            </a:r>
            <a:r>
              <a:rPr lang="en-US" sz="3200" b="1" dirty="0">
                <a:solidFill>
                  <a:srgbClr val="002060"/>
                </a:solidFill>
              </a:rPr>
              <a:t> </a:t>
            </a:r>
            <a:r>
              <a:rPr lang="en-US" sz="3200" b="1" dirty="0" err="1">
                <a:solidFill>
                  <a:srgbClr val="002060"/>
                </a:solidFill>
              </a:rPr>
              <a:t>xuống</a:t>
            </a:r>
            <a:r>
              <a:rPr lang="en-US" sz="3200" b="1" dirty="0">
                <a:solidFill>
                  <a:srgbClr val="002060"/>
                </a:solidFill>
              </a:rPr>
              <a:t> </a:t>
            </a:r>
            <a:r>
              <a:rPr lang="en-US" sz="3200" b="1" dirty="0" err="1">
                <a:solidFill>
                  <a:srgbClr val="002060"/>
                </a:solidFill>
              </a:rPr>
              <a:t>lòng</a:t>
            </a:r>
            <a:r>
              <a:rPr lang="en-US" sz="3200" b="1" dirty="0">
                <a:solidFill>
                  <a:srgbClr val="002060"/>
                </a:solidFill>
              </a:rPr>
              <a:t> </a:t>
            </a:r>
            <a:r>
              <a:rPr lang="en-US" sz="3200" b="1" dirty="0" err="1">
                <a:solidFill>
                  <a:srgbClr val="002060"/>
                </a:solidFill>
              </a:rPr>
              <a:t>đất</a:t>
            </a:r>
            <a:r>
              <a:rPr lang="en-US" sz="3200" b="1" dirty="0" smtClean="0">
                <a:solidFill>
                  <a:srgbClr val="002060"/>
                </a:solidFill>
              </a:rPr>
              <a:t>.</a:t>
            </a:r>
          </a:p>
          <a:p>
            <a:pPr>
              <a:spcBef>
                <a:spcPct val="10000"/>
              </a:spcBef>
              <a:spcAft>
                <a:spcPct val="10000"/>
              </a:spcAft>
            </a:pPr>
            <a:r>
              <a:rPr lang="en-US" sz="3200" i="1" dirty="0" smtClean="0">
                <a:solidFill>
                  <a:srgbClr val="FFFF00"/>
                </a:solidFill>
              </a:rPr>
              <a:t> </a:t>
            </a:r>
            <a:endParaRPr lang="en-US" sz="3200" b="1" dirty="0">
              <a:solidFill>
                <a:srgbClr val="002060"/>
              </a:solidFill>
            </a:endParaRPr>
          </a:p>
        </p:txBody>
      </p:sp>
      <p:sp>
        <p:nvSpPr>
          <p:cNvPr id="6" name="TextBox 5"/>
          <p:cNvSpPr txBox="1"/>
          <p:nvPr/>
        </p:nvSpPr>
        <p:spPr>
          <a:xfrm>
            <a:off x="304800" y="3505200"/>
            <a:ext cx="8610600" cy="2702278"/>
          </a:xfrm>
          <a:prstGeom prst="rect">
            <a:avLst/>
          </a:prstGeom>
          <a:noFill/>
        </p:spPr>
        <p:txBody>
          <a:bodyPr wrap="square" rtlCol="0">
            <a:spAutoFit/>
          </a:bodyPr>
          <a:lstStyle/>
          <a:p>
            <a:pPr>
              <a:spcBef>
                <a:spcPct val="10000"/>
              </a:spcBef>
              <a:spcAft>
                <a:spcPct val="10000"/>
              </a:spcAft>
            </a:pPr>
            <a:r>
              <a:rPr lang="en-US" sz="3200" b="1" dirty="0" err="1">
                <a:solidFill>
                  <a:srgbClr val="FF0000"/>
                </a:solidFill>
              </a:rPr>
              <a:t>Xác</a:t>
            </a:r>
            <a:r>
              <a:rPr lang="en-US" sz="3200" b="1" dirty="0">
                <a:solidFill>
                  <a:srgbClr val="FF0000"/>
                </a:solidFill>
              </a:rPr>
              <a:t> </a:t>
            </a:r>
            <a:r>
              <a:rPr lang="en-US" sz="3200" b="1" dirty="0" err="1">
                <a:solidFill>
                  <a:srgbClr val="FF0000"/>
                </a:solidFill>
              </a:rPr>
              <a:t>định</a:t>
            </a:r>
            <a:r>
              <a:rPr lang="en-US" sz="3200" b="1" dirty="0">
                <a:solidFill>
                  <a:srgbClr val="FF0000"/>
                </a:solidFill>
              </a:rPr>
              <a:t> </a:t>
            </a:r>
            <a:r>
              <a:rPr lang="en-US" sz="3200" b="1" dirty="0" err="1">
                <a:solidFill>
                  <a:srgbClr val="FF0000"/>
                </a:solidFill>
              </a:rPr>
              <a:t>biên</a:t>
            </a:r>
            <a:r>
              <a:rPr lang="en-US" sz="3200" b="1" dirty="0">
                <a:solidFill>
                  <a:srgbClr val="FF0000"/>
                </a:solidFill>
              </a:rPr>
              <a:t> </a:t>
            </a:r>
            <a:r>
              <a:rPr lang="en-US" sz="3200" b="1" dirty="0" err="1">
                <a:solidFill>
                  <a:srgbClr val="FF0000"/>
                </a:solidFill>
              </a:rPr>
              <a:t>giới</a:t>
            </a:r>
            <a:r>
              <a:rPr lang="en-US" sz="3200" b="1" dirty="0">
                <a:solidFill>
                  <a:srgbClr val="FF0000"/>
                </a:solidFill>
              </a:rPr>
              <a:t> </a:t>
            </a:r>
            <a:r>
              <a:rPr lang="en-US" sz="3200" b="1" dirty="0" err="1">
                <a:solidFill>
                  <a:srgbClr val="FF0000"/>
                </a:solidFill>
              </a:rPr>
              <a:t>quốc</a:t>
            </a:r>
            <a:r>
              <a:rPr lang="en-US" sz="3200" b="1" dirty="0">
                <a:solidFill>
                  <a:srgbClr val="FF0000"/>
                </a:solidFill>
              </a:rPr>
              <a:t> </a:t>
            </a:r>
            <a:r>
              <a:rPr lang="en-US" sz="3200" b="1" dirty="0" err="1">
                <a:solidFill>
                  <a:srgbClr val="FF0000"/>
                </a:solidFill>
              </a:rPr>
              <a:t>gia</a:t>
            </a:r>
            <a:r>
              <a:rPr lang="en-US" sz="3200" b="1" dirty="0">
                <a:solidFill>
                  <a:srgbClr val="FF0000"/>
                </a:solidFill>
              </a:rPr>
              <a:t> </a:t>
            </a:r>
            <a:r>
              <a:rPr lang="en-US" sz="3200" b="1" dirty="0" err="1">
                <a:solidFill>
                  <a:srgbClr val="FF0000"/>
                </a:solidFill>
              </a:rPr>
              <a:t>trên</a:t>
            </a:r>
            <a:r>
              <a:rPr lang="en-US" sz="3200" b="1" dirty="0">
                <a:solidFill>
                  <a:srgbClr val="FF0000"/>
                </a:solidFill>
              </a:rPr>
              <a:t> </a:t>
            </a:r>
            <a:r>
              <a:rPr lang="en-US" sz="3200" b="1" dirty="0" err="1">
                <a:solidFill>
                  <a:srgbClr val="FF0000"/>
                </a:solidFill>
              </a:rPr>
              <a:t>không</a:t>
            </a:r>
            <a:endParaRPr lang="en-US" sz="3200" b="1" dirty="0">
              <a:solidFill>
                <a:srgbClr val="FF0000"/>
              </a:solidFill>
            </a:endParaRPr>
          </a:p>
          <a:p>
            <a:pPr>
              <a:spcBef>
                <a:spcPct val="10000"/>
              </a:spcBef>
              <a:spcAft>
                <a:spcPct val="10000"/>
              </a:spcAft>
            </a:pPr>
            <a:r>
              <a:rPr lang="en-US" sz="3200" b="1" dirty="0">
                <a:solidFill>
                  <a:srgbClr val="002060"/>
                </a:solidFill>
              </a:rPr>
              <a:t>  - </a:t>
            </a:r>
            <a:r>
              <a:rPr lang="en-US" sz="3200" b="1" dirty="0" err="1">
                <a:solidFill>
                  <a:srgbClr val="002060"/>
                </a:solidFill>
              </a:rPr>
              <a:t>Biên</a:t>
            </a:r>
            <a:r>
              <a:rPr lang="en-US" sz="3200" b="1" dirty="0">
                <a:solidFill>
                  <a:srgbClr val="002060"/>
                </a:solidFill>
              </a:rPr>
              <a:t> </a:t>
            </a:r>
            <a:r>
              <a:rPr lang="en-US" sz="3200" b="1" dirty="0" err="1">
                <a:solidFill>
                  <a:srgbClr val="002060"/>
                </a:solidFill>
              </a:rPr>
              <a:t>giới</a:t>
            </a:r>
            <a:r>
              <a:rPr lang="en-US" sz="3200" b="1" dirty="0">
                <a:solidFill>
                  <a:srgbClr val="002060"/>
                </a:solidFill>
              </a:rPr>
              <a:t> </a:t>
            </a:r>
            <a:r>
              <a:rPr lang="en-US" sz="3200" b="1" dirty="0" err="1">
                <a:solidFill>
                  <a:srgbClr val="002060"/>
                </a:solidFill>
              </a:rPr>
              <a:t>quốc</a:t>
            </a:r>
            <a:r>
              <a:rPr lang="en-US" sz="3200" b="1" dirty="0">
                <a:solidFill>
                  <a:srgbClr val="002060"/>
                </a:solidFill>
              </a:rPr>
              <a:t> </a:t>
            </a:r>
            <a:r>
              <a:rPr lang="en-US" sz="3200" b="1" dirty="0" err="1">
                <a:solidFill>
                  <a:srgbClr val="002060"/>
                </a:solidFill>
              </a:rPr>
              <a:t>gia</a:t>
            </a:r>
            <a:r>
              <a:rPr lang="en-US" sz="3200" b="1" dirty="0">
                <a:solidFill>
                  <a:srgbClr val="002060"/>
                </a:solidFill>
              </a:rPr>
              <a:t> </a:t>
            </a:r>
            <a:r>
              <a:rPr lang="en-US" sz="3200" b="1" dirty="0" err="1">
                <a:solidFill>
                  <a:srgbClr val="002060"/>
                </a:solidFill>
              </a:rPr>
              <a:t>trên</a:t>
            </a:r>
            <a:r>
              <a:rPr lang="en-US" sz="3200" b="1" dirty="0">
                <a:solidFill>
                  <a:srgbClr val="002060"/>
                </a:solidFill>
              </a:rPr>
              <a:t> </a:t>
            </a:r>
            <a:r>
              <a:rPr lang="en-US" sz="3200" b="1" dirty="0" err="1">
                <a:solidFill>
                  <a:srgbClr val="002060"/>
                </a:solidFill>
              </a:rPr>
              <a:t>không</a:t>
            </a:r>
            <a:r>
              <a:rPr lang="en-US" sz="3200" b="1" dirty="0">
                <a:solidFill>
                  <a:srgbClr val="002060"/>
                </a:solidFill>
              </a:rPr>
              <a:t> </a:t>
            </a:r>
            <a:r>
              <a:rPr lang="en-US" sz="3200" b="1" dirty="0" err="1">
                <a:solidFill>
                  <a:srgbClr val="002060"/>
                </a:solidFill>
              </a:rPr>
              <a:t>là</a:t>
            </a:r>
            <a:r>
              <a:rPr lang="en-US" sz="3200" b="1" dirty="0">
                <a:solidFill>
                  <a:srgbClr val="002060"/>
                </a:solidFill>
              </a:rPr>
              <a:t> </a:t>
            </a:r>
            <a:r>
              <a:rPr lang="en-US" sz="3200" b="1" dirty="0" err="1">
                <a:solidFill>
                  <a:srgbClr val="002060"/>
                </a:solidFill>
              </a:rPr>
              <a:t>mặt</a:t>
            </a:r>
            <a:r>
              <a:rPr lang="en-US" sz="3200" b="1" dirty="0">
                <a:solidFill>
                  <a:srgbClr val="002060"/>
                </a:solidFill>
              </a:rPr>
              <a:t> </a:t>
            </a:r>
            <a:r>
              <a:rPr lang="en-US" sz="3200" b="1" dirty="0" err="1">
                <a:solidFill>
                  <a:srgbClr val="002060"/>
                </a:solidFill>
              </a:rPr>
              <a:t>thẳng</a:t>
            </a:r>
            <a:r>
              <a:rPr lang="en-US" sz="3200" b="1" dirty="0">
                <a:solidFill>
                  <a:srgbClr val="002060"/>
                </a:solidFill>
              </a:rPr>
              <a:t> </a:t>
            </a:r>
            <a:r>
              <a:rPr lang="en-US" sz="3200" b="1" dirty="0" err="1">
                <a:solidFill>
                  <a:srgbClr val="002060"/>
                </a:solidFill>
              </a:rPr>
              <a:t>đứng</a:t>
            </a:r>
            <a:r>
              <a:rPr lang="en-US" sz="3200" b="1" dirty="0">
                <a:solidFill>
                  <a:srgbClr val="002060"/>
                </a:solidFill>
              </a:rPr>
              <a:t> </a:t>
            </a:r>
            <a:r>
              <a:rPr lang="en-US" sz="3200" b="1" dirty="0" err="1">
                <a:solidFill>
                  <a:srgbClr val="002060"/>
                </a:solidFill>
              </a:rPr>
              <a:t>từ</a:t>
            </a:r>
            <a:r>
              <a:rPr lang="en-US" sz="3200" b="1" dirty="0">
                <a:solidFill>
                  <a:srgbClr val="002060"/>
                </a:solidFill>
              </a:rPr>
              <a:t> </a:t>
            </a:r>
            <a:r>
              <a:rPr lang="en-US" sz="3200" b="1" dirty="0" smtClean="0">
                <a:solidFill>
                  <a:srgbClr val="002060"/>
                </a:solidFill>
              </a:rPr>
              <a:t> </a:t>
            </a:r>
            <a:r>
              <a:rPr lang="en-US" sz="3200" b="1" dirty="0" err="1" smtClean="0">
                <a:solidFill>
                  <a:srgbClr val="002060"/>
                </a:solidFill>
              </a:rPr>
              <a:t>biên</a:t>
            </a:r>
            <a:r>
              <a:rPr lang="en-US" sz="3200" b="1" dirty="0" smtClean="0">
                <a:solidFill>
                  <a:srgbClr val="002060"/>
                </a:solidFill>
              </a:rPr>
              <a:t> </a:t>
            </a:r>
            <a:r>
              <a:rPr lang="en-US" sz="3200" b="1" dirty="0" err="1">
                <a:solidFill>
                  <a:srgbClr val="002060"/>
                </a:solidFill>
              </a:rPr>
              <a:t>giới</a:t>
            </a:r>
            <a:r>
              <a:rPr lang="en-US" sz="3200" b="1" dirty="0">
                <a:solidFill>
                  <a:srgbClr val="002060"/>
                </a:solidFill>
              </a:rPr>
              <a:t> </a:t>
            </a:r>
            <a:r>
              <a:rPr lang="en-US" sz="3200" b="1" dirty="0" err="1">
                <a:solidFill>
                  <a:srgbClr val="002060"/>
                </a:solidFill>
              </a:rPr>
              <a:t>quốc</a:t>
            </a:r>
            <a:r>
              <a:rPr lang="en-US" sz="3200" b="1" dirty="0">
                <a:solidFill>
                  <a:srgbClr val="002060"/>
                </a:solidFill>
              </a:rPr>
              <a:t> </a:t>
            </a:r>
            <a:r>
              <a:rPr lang="en-US" sz="3200" b="1" dirty="0" err="1">
                <a:solidFill>
                  <a:srgbClr val="002060"/>
                </a:solidFill>
              </a:rPr>
              <a:t>gia</a:t>
            </a:r>
            <a:r>
              <a:rPr lang="en-US" sz="3200" b="1" dirty="0">
                <a:solidFill>
                  <a:srgbClr val="002060"/>
                </a:solidFill>
              </a:rPr>
              <a:t> </a:t>
            </a:r>
            <a:r>
              <a:rPr lang="en-US" sz="3200" b="1" dirty="0" err="1">
                <a:solidFill>
                  <a:srgbClr val="002060"/>
                </a:solidFill>
              </a:rPr>
              <a:t>trên</a:t>
            </a:r>
            <a:r>
              <a:rPr lang="en-US" sz="3200" b="1" dirty="0">
                <a:solidFill>
                  <a:srgbClr val="002060"/>
                </a:solidFill>
              </a:rPr>
              <a:t> </a:t>
            </a:r>
            <a:r>
              <a:rPr lang="en-US" sz="3200" b="1" dirty="0" err="1">
                <a:solidFill>
                  <a:srgbClr val="002060"/>
                </a:solidFill>
              </a:rPr>
              <a:t>đất</a:t>
            </a:r>
            <a:r>
              <a:rPr lang="en-US" sz="3200" b="1" dirty="0">
                <a:solidFill>
                  <a:srgbClr val="002060"/>
                </a:solidFill>
              </a:rPr>
              <a:t> </a:t>
            </a:r>
            <a:r>
              <a:rPr lang="en-US" sz="3200" b="1" dirty="0" err="1">
                <a:solidFill>
                  <a:srgbClr val="002060"/>
                </a:solidFill>
              </a:rPr>
              <a:t>liền</a:t>
            </a:r>
            <a:r>
              <a:rPr lang="en-US" sz="3200" b="1" dirty="0">
                <a:solidFill>
                  <a:srgbClr val="002060"/>
                </a:solidFill>
              </a:rPr>
              <a:t> </a:t>
            </a:r>
            <a:r>
              <a:rPr lang="en-US" sz="3200" b="1" dirty="0" err="1">
                <a:solidFill>
                  <a:srgbClr val="002060"/>
                </a:solidFill>
              </a:rPr>
              <a:t>và</a:t>
            </a:r>
            <a:r>
              <a:rPr lang="en-US" sz="3200" b="1" dirty="0">
                <a:solidFill>
                  <a:srgbClr val="002060"/>
                </a:solidFill>
              </a:rPr>
              <a:t> </a:t>
            </a:r>
            <a:r>
              <a:rPr lang="en-US" sz="3200" b="1" dirty="0" err="1">
                <a:solidFill>
                  <a:srgbClr val="002060"/>
                </a:solidFill>
              </a:rPr>
              <a:t>biên</a:t>
            </a:r>
            <a:r>
              <a:rPr lang="en-US" sz="3200" b="1" dirty="0">
                <a:solidFill>
                  <a:srgbClr val="002060"/>
                </a:solidFill>
              </a:rPr>
              <a:t> </a:t>
            </a:r>
            <a:r>
              <a:rPr lang="en-US" sz="3200" b="1" dirty="0" err="1">
                <a:solidFill>
                  <a:srgbClr val="002060"/>
                </a:solidFill>
              </a:rPr>
              <a:t>giới</a:t>
            </a:r>
            <a:r>
              <a:rPr lang="en-US" sz="3200" b="1" dirty="0">
                <a:solidFill>
                  <a:srgbClr val="002060"/>
                </a:solidFill>
              </a:rPr>
              <a:t> </a:t>
            </a:r>
            <a:r>
              <a:rPr lang="en-US" sz="3200" b="1" dirty="0" err="1">
                <a:solidFill>
                  <a:srgbClr val="002060"/>
                </a:solidFill>
              </a:rPr>
              <a:t>quốc</a:t>
            </a:r>
            <a:r>
              <a:rPr lang="en-US" sz="3200" b="1" dirty="0">
                <a:solidFill>
                  <a:srgbClr val="002060"/>
                </a:solidFill>
              </a:rPr>
              <a:t> </a:t>
            </a:r>
            <a:r>
              <a:rPr lang="en-US" sz="3200" b="1" dirty="0" err="1">
                <a:solidFill>
                  <a:srgbClr val="002060"/>
                </a:solidFill>
              </a:rPr>
              <a:t>gia</a:t>
            </a:r>
            <a:r>
              <a:rPr lang="en-US" sz="3200" b="1" dirty="0">
                <a:solidFill>
                  <a:srgbClr val="002060"/>
                </a:solidFill>
              </a:rPr>
              <a:t>  </a:t>
            </a:r>
            <a:r>
              <a:rPr lang="en-US" sz="3200" b="1" dirty="0" err="1" smtClean="0">
                <a:solidFill>
                  <a:srgbClr val="002060"/>
                </a:solidFill>
              </a:rPr>
              <a:t>trên</a:t>
            </a:r>
            <a:r>
              <a:rPr lang="en-US" sz="3200" b="1" dirty="0" smtClean="0">
                <a:solidFill>
                  <a:srgbClr val="002060"/>
                </a:solidFill>
              </a:rPr>
              <a:t> </a:t>
            </a:r>
            <a:r>
              <a:rPr lang="en-US" sz="3200" b="1" dirty="0" err="1">
                <a:solidFill>
                  <a:srgbClr val="002060"/>
                </a:solidFill>
              </a:rPr>
              <a:t>biển</a:t>
            </a:r>
            <a:r>
              <a:rPr lang="en-US" sz="3200" b="1" dirty="0">
                <a:solidFill>
                  <a:srgbClr val="002060"/>
                </a:solidFill>
              </a:rPr>
              <a:t> </a:t>
            </a:r>
            <a:r>
              <a:rPr lang="en-US" sz="3200" b="1" dirty="0" err="1">
                <a:solidFill>
                  <a:srgbClr val="002060"/>
                </a:solidFill>
              </a:rPr>
              <a:t>lên</a:t>
            </a:r>
            <a:r>
              <a:rPr lang="en-US" sz="3200" b="1" dirty="0">
                <a:solidFill>
                  <a:srgbClr val="002060"/>
                </a:solidFill>
              </a:rPr>
              <a:t> </a:t>
            </a:r>
            <a:r>
              <a:rPr lang="en-US" sz="3200" b="1" dirty="0" err="1">
                <a:solidFill>
                  <a:srgbClr val="002060"/>
                </a:solidFill>
              </a:rPr>
              <a:t>vùng</a:t>
            </a:r>
            <a:r>
              <a:rPr lang="en-US" sz="3200" b="1" dirty="0">
                <a:solidFill>
                  <a:srgbClr val="002060"/>
                </a:solidFill>
              </a:rPr>
              <a:t> </a:t>
            </a:r>
            <a:r>
              <a:rPr lang="en-US" sz="3200" b="1" dirty="0" err="1">
                <a:solidFill>
                  <a:srgbClr val="002060"/>
                </a:solidFill>
              </a:rPr>
              <a:t>trời</a:t>
            </a:r>
            <a:r>
              <a:rPr lang="en-US" sz="3200" b="1" dirty="0">
                <a:solidFill>
                  <a:srgbClr val="002060"/>
                </a:solidFill>
              </a:rPr>
              <a:t> </a:t>
            </a:r>
          </a:p>
          <a:p>
            <a:endParaRPr lang="en-US" sz="3200" dirty="0"/>
          </a:p>
        </p:txBody>
      </p:sp>
    </p:spTree>
    <p:extLst>
      <p:ext uri="{BB962C8B-B14F-4D97-AF65-F5344CB8AC3E}">
        <p14:creationId xmlns:p14="http://schemas.microsoft.com/office/powerpoint/2010/main" val="1036062493"/>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228600"/>
            <a:ext cx="8991600" cy="2438488"/>
          </a:xfrm>
          <a:prstGeom prst="rect">
            <a:avLst/>
          </a:prstGeom>
        </p:spPr>
        <p:txBody>
          <a:bodyPr wrap="square">
            <a:spAutoFit/>
          </a:bodyPr>
          <a:lstStyle/>
          <a:p>
            <a:pPr algn="just">
              <a:lnSpc>
                <a:spcPct val="110000"/>
              </a:lnSpc>
            </a:pPr>
            <a:r>
              <a:rPr lang="en-US" sz="2800" b="1" dirty="0" smtClean="0">
                <a:solidFill>
                  <a:srgbClr val="FF0000"/>
                </a:solidFill>
              </a:rPr>
              <a:t>III </a:t>
            </a:r>
            <a:r>
              <a:rPr lang="en-US" sz="2800" b="1" dirty="0" smtClean="0">
                <a:solidFill>
                  <a:srgbClr val="FF0000"/>
                </a:solidFill>
              </a:rPr>
              <a:t>- </a:t>
            </a:r>
            <a:r>
              <a:rPr lang="en-US" sz="2800" b="1" dirty="0">
                <a:solidFill>
                  <a:srgbClr val="FF0000"/>
                </a:solidFill>
              </a:rPr>
              <a:t>Bảo vệ biên giới quốc gia nước CHXNCNVN</a:t>
            </a:r>
          </a:p>
          <a:p>
            <a:pPr algn="just">
              <a:lnSpc>
                <a:spcPct val="110000"/>
              </a:lnSpc>
            </a:pPr>
            <a:r>
              <a:rPr lang="en-US" sz="2800" b="1" dirty="0">
                <a:solidFill>
                  <a:srgbClr val="FF0000"/>
                </a:solidFill>
              </a:rPr>
              <a:t>1. </a:t>
            </a:r>
            <a:r>
              <a:rPr lang="en-US" sz="2800" b="1" dirty="0" err="1">
                <a:solidFill>
                  <a:srgbClr val="FF0000"/>
                </a:solidFill>
              </a:rPr>
              <a:t>Một</a:t>
            </a:r>
            <a:r>
              <a:rPr lang="en-US" sz="2800" b="1" dirty="0">
                <a:solidFill>
                  <a:srgbClr val="FF0000"/>
                </a:solidFill>
              </a:rPr>
              <a:t> </a:t>
            </a:r>
            <a:r>
              <a:rPr lang="en-US" sz="2800" b="1" dirty="0" err="1">
                <a:solidFill>
                  <a:srgbClr val="FF0000"/>
                </a:solidFill>
              </a:rPr>
              <a:t>số</a:t>
            </a:r>
            <a:r>
              <a:rPr lang="en-US" sz="2800" b="1" dirty="0">
                <a:solidFill>
                  <a:srgbClr val="FF0000"/>
                </a:solidFill>
              </a:rPr>
              <a:t> </a:t>
            </a:r>
            <a:r>
              <a:rPr lang="en-US" sz="2800" b="1" dirty="0" err="1">
                <a:solidFill>
                  <a:srgbClr val="FF0000"/>
                </a:solidFill>
              </a:rPr>
              <a:t>quan</a:t>
            </a:r>
            <a:r>
              <a:rPr lang="en-US" sz="2800" b="1" dirty="0">
                <a:solidFill>
                  <a:srgbClr val="FF0000"/>
                </a:solidFill>
              </a:rPr>
              <a:t> </a:t>
            </a:r>
            <a:r>
              <a:rPr lang="en-US" sz="2800" b="1" dirty="0" err="1">
                <a:solidFill>
                  <a:srgbClr val="FF0000"/>
                </a:solidFill>
              </a:rPr>
              <a:t>điểm</a:t>
            </a:r>
            <a:r>
              <a:rPr lang="en-US" sz="2800" b="1" dirty="0">
                <a:solidFill>
                  <a:srgbClr val="FF0000"/>
                </a:solidFill>
              </a:rPr>
              <a:t> </a:t>
            </a:r>
            <a:r>
              <a:rPr lang="en-US" sz="2800" b="1" dirty="0" err="1">
                <a:solidFill>
                  <a:srgbClr val="FF0000"/>
                </a:solidFill>
              </a:rPr>
              <a:t>của</a:t>
            </a:r>
            <a:r>
              <a:rPr lang="en-US" sz="2800" b="1" dirty="0">
                <a:solidFill>
                  <a:srgbClr val="FF0000"/>
                </a:solidFill>
              </a:rPr>
              <a:t> </a:t>
            </a:r>
            <a:r>
              <a:rPr lang="en-US" sz="2800" b="1" dirty="0" err="1">
                <a:solidFill>
                  <a:srgbClr val="FF0000"/>
                </a:solidFill>
              </a:rPr>
              <a:t>Đảng</a:t>
            </a:r>
            <a:r>
              <a:rPr lang="en-US" sz="2800" b="1" dirty="0">
                <a:solidFill>
                  <a:srgbClr val="FF0000"/>
                </a:solidFill>
              </a:rPr>
              <a:t> </a:t>
            </a:r>
            <a:r>
              <a:rPr lang="en-US" sz="2800" b="1" dirty="0" err="1">
                <a:solidFill>
                  <a:srgbClr val="FF0000"/>
                </a:solidFill>
              </a:rPr>
              <a:t>và</a:t>
            </a:r>
            <a:r>
              <a:rPr lang="en-US" sz="2800" b="1" dirty="0">
                <a:solidFill>
                  <a:srgbClr val="FF0000"/>
                </a:solidFill>
              </a:rPr>
              <a:t> </a:t>
            </a:r>
            <a:r>
              <a:rPr lang="en-US" sz="2800" b="1" dirty="0" err="1">
                <a:solidFill>
                  <a:srgbClr val="FF0000"/>
                </a:solidFill>
              </a:rPr>
              <a:t>Nhà</a:t>
            </a:r>
            <a:r>
              <a:rPr lang="en-US" sz="2800" b="1" dirty="0">
                <a:solidFill>
                  <a:srgbClr val="FF0000"/>
                </a:solidFill>
              </a:rPr>
              <a:t> </a:t>
            </a:r>
            <a:r>
              <a:rPr lang="en-US" sz="2800" b="1" dirty="0" err="1">
                <a:solidFill>
                  <a:srgbClr val="FF0000"/>
                </a:solidFill>
              </a:rPr>
              <a:t>nước</a:t>
            </a:r>
            <a:r>
              <a:rPr lang="en-US" sz="2800" b="1" dirty="0">
                <a:solidFill>
                  <a:srgbClr val="FF0000"/>
                </a:solidFill>
              </a:rPr>
              <a:t> CHXHCNVN </a:t>
            </a:r>
            <a:r>
              <a:rPr lang="en-US" sz="2800" b="1" dirty="0" err="1">
                <a:solidFill>
                  <a:srgbClr val="FF0000"/>
                </a:solidFill>
              </a:rPr>
              <a:t>về</a:t>
            </a:r>
            <a:r>
              <a:rPr lang="en-US" sz="2800" b="1" dirty="0">
                <a:solidFill>
                  <a:srgbClr val="FF0000"/>
                </a:solidFill>
              </a:rPr>
              <a:t> </a:t>
            </a:r>
            <a:r>
              <a:rPr lang="en-US" sz="2800" b="1" dirty="0" err="1">
                <a:solidFill>
                  <a:srgbClr val="FF0000"/>
                </a:solidFill>
              </a:rPr>
              <a:t>bảo</a:t>
            </a:r>
            <a:r>
              <a:rPr lang="en-US" sz="2800" b="1" dirty="0">
                <a:solidFill>
                  <a:srgbClr val="FF0000"/>
                </a:solidFill>
              </a:rPr>
              <a:t> </a:t>
            </a:r>
            <a:r>
              <a:rPr lang="en-US" sz="2800" b="1" dirty="0" err="1">
                <a:solidFill>
                  <a:srgbClr val="FF0000"/>
                </a:solidFill>
              </a:rPr>
              <a:t>vệ</a:t>
            </a:r>
            <a:r>
              <a:rPr lang="en-US" sz="2800" b="1" dirty="0">
                <a:solidFill>
                  <a:srgbClr val="FF0000"/>
                </a:solidFill>
              </a:rPr>
              <a:t> </a:t>
            </a:r>
            <a:r>
              <a:rPr lang="en-US" sz="2800" b="1" dirty="0" err="1">
                <a:solidFill>
                  <a:srgbClr val="FF0000"/>
                </a:solidFill>
              </a:rPr>
              <a:t>biên</a:t>
            </a:r>
            <a:r>
              <a:rPr lang="en-US" sz="2800" b="1" dirty="0">
                <a:solidFill>
                  <a:srgbClr val="FF0000"/>
                </a:solidFill>
              </a:rPr>
              <a:t> </a:t>
            </a:r>
            <a:r>
              <a:rPr lang="en-US" sz="2800" b="1" dirty="0" err="1">
                <a:solidFill>
                  <a:srgbClr val="FF0000"/>
                </a:solidFill>
              </a:rPr>
              <a:t>giới</a:t>
            </a:r>
            <a:r>
              <a:rPr lang="en-US" sz="2800" b="1" dirty="0">
                <a:solidFill>
                  <a:srgbClr val="FF0000"/>
                </a:solidFill>
              </a:rPr>
              <a:t> </a:t>
            </a:r>
            <a:r>
              <a:rPr lang="en-US" sz="2800" b="1" dirty="0" err="1">
                <a:solidFill>
                  <a:srgbClr val="FF0000"/>
                </a:solidFill>
              </a:rPr>
              <a:t>quốc</a:t>
            </a:r>
            <a:r>
              <a:rPr lang="en-US" sz="2800" b="1" dirty="0">
                <a:solidFill>
                  <a:srgbClr val="FF0000"/>
                </a:solidFill>
              </a:rPr>
              <a:t> </a:t>
            </a:r>
            <a:r>
              <a:rPr lang="en-US" sz="2800" b="1" dirty="0" err="1">
                <a:solidFill>
                  <a:srgbClr val="FF0000"/>
                </a:solidFill>
              </a:rPr>
              <a:t>gia</a:t>
            </a:r>
            <a:endParaRPr lang="en-US" sz="2800" b="1" i="1" dirty="0">
              <a:solidFill>
                <a:srgbClr val="FF0000"/>
              </a:solidFill>
            </a:endParaRPr>
          </a:p>
          <a:p>
            <a:pPr algn="just">
              <a:lnSpc>
                <a:spcPct val="110000"/>
              </a:lnSpc>
            </a:pPr>
            <a:r>
              <a:rPr lang="en-US" sz="2800" b="1" i="1" dirty="0">
                <a:solidFill>
                  <a:srgbClr val="002060"/>
                </a:solidFill>
              </a:rPr>
              <a:t>       a) </a:t>
            </a:r>
            <a:r>
              <a:rPr lang="en-US" sz="2800" b="1" i="1" dirty="0" err="1">
                <a:solidFill>
                  <a:srgbClr val="002060"/>
                </a:solidFill>
              </a:rPr>
              <a:t>Biên</a:t>
            </a:r>
            <a:r>
              <a:rPr lang="en-US" sz="2800" b="1" i="1" dirty="0">
                <a:solidFill>
                  <a:srgbClr val="002060"/>
                </a:solidFill>
              </a:rPr>
              <a:t> </a:t>
            </a:r>
            <a:r>
              <a:rPr lang="en-US" sz="2800" b="1" i="1" dirty="0" err="1">
                <a:solidFill>
                  <a:srgbClr val="002060"/>
                </a:solidFill>
              </a:rPr>
              <a:t>giới</a:t>
            </a:r>
            <a:r>
              <a:rPr lang="en-US" sz="2800" b="1" i="1" dirty="0">
                <a:solidFill>
                  <a:srgbClr val="002060"/>
                </a:solidFill>
              </a:rPr>
              <a:t> </a:t>
            </a:r>
            <a:r>
              <a:rPr lang="en-US" sz="2800" b="1" i="1" dirty="0" err="1">
                <a:solidFill>
                  <a:srgbClr val="002060"/>
                </a:solidFill>
              </a:rPr>
              <a:t>quốc</a:t>
            </a:r>
            <a:r>
              <a:rPr lang="en-US" sz="2800" b="1" i="1" dirty="0">
                <a:solidFill>
                  <a:srgbClr val="002060"/>
                </a:solidFill>
              </a:rPr>
              <a:t> </a:t>
            </a:r>
            <a:r>
              <a:rPr lang="en-US" sz="2800" b="1" i="1" dirty="0" err="1">
                <a:solidFill>
                  <a:srgbClr val="002060"/>
                </a:solidFill>
              </a:rPr>
              <a:t>gia</a:t>
            </a:r>
            <a:r>
              <a:rPr lang="en-US" sz="2800" b="1" i="1" dirty="0">
                <a:solidFill>
                  <a:srgbClr val="002060"/>
                </a:solidFill>
              </a:rPr>
              <a:t> </a:t>
            </a:r>
            <a:r>
              <a:rPr lang="en-US" sz="2800" b="1" i="1" dirty="0" err="1">
                <a:solidFill>
                  <a:srgbClr val="002060"/>
                </a:solidFill>
              </a:rPr>
              <a:t>nước</a:t>
            </a:r>
            <a:r>
              <a:rPr lang="en-US" sz="2800" b="1" i="1" dirty="0">
                <a:solidFill>
                  <a:srgbClr val="002060"/>
                </a:solidFill>
              </a:rPr>
              <a:t> CHXHCNVN </a:t>
            </a:r>
            <a:r>
              <a:rPr lang="en-US" sz="2800" b="1" i="1" dirty="0" err="1">
                <a:solidFill>
                  <a:srgbClr val="002060"/>
                </a:solidFill>
              </a:rPr>
              <a:t>là</a:t>
            </a:r>
            <a:r>
              <a:rPr lang="en-US" sz="2800" b="1" i="1" dirty="0">
                <a:solidFill>
                  <a:srgbClr val="002060"/>
                </a:solidFill>
              </a:rPr>
              <a:t> </a:t>
            </a:r>
            <a:r>
              <a:rPr lang="en-US" sz="2800" b="1" i="1" dirty="0" err="1">
                <a:solidFill>
                  <a:srgbClr val="002060"/>
                </a:solidFill>
              </a:rPr>
              <a:t>thiêng</a:t>
            </a:r>
            <a:r>
              <a:rPr lang="en-US" sz="2800" b="1" i="1" dirty="0">
                <a:solidFill>
                  <a:srgbClr val="002060"/>
                </a:solidFill>
              </a:rPr>
              <a:t> </a:t>
            </a:r>
            <a:r>
              <a:rPr lang="en-US" sz="2800" b="1" i="1" dirty="0" err="1">
                <a:solidFill>
                  <a:srgbClr val="002060"/>
                </a:solidFill>
              </a:rPr>
              <a:t>liêng</a:t>
            </a:r>
            <a:r>
              <a:rPr lang="en-US" sz="2800" b="1" i="1" dirty="0">
                <a:solidFill>
                  <a:srgbClr val="002060"/>
                </a:solidFill>
              </a:rPr>
              <a:t>, </a:t>
            </a:r>
            <a:r>
              <a:rPr lang="en-US" sz="2800" b="1" i="1" dirty="0" err="1">
                <a:solidFill>
                  <a:srgbClr val="002060"/>
                </a:solidFill>
              </a:rPr>
              <a:t>bất</a:t>
            </a:r>
            <a:r>
              <a:rPr lang="en-US" sz="2800" b="1" i="1" dirty="0">
                <a:solidFill>
                  <a:srgbClr val="002060"/>
                </a:solidFill>
              </a:rPr>
              <a:t> </a:t>
            </a:r>
            <a:r>
              <a:rPr lang="en-US" sz="2800" b="1" i="1" dirty="0" err="1">
                <a:solidFill>
                  <a:srgbClr val="002060"/>
                </a:solidFill>
              </a:rPr>
              <a:t>khả</a:t>
            </a:r>
            <a:r>
              <a:rPr lang="en-US" sz="2800" b="1" i="1" dirty="0">
                <a:solidFill>
                  <a:srgbClr val="002060"/>
                </a:solidFill>
              </a:rPr>
              <a:t> </a:t>
            </a:r>
            <a:r>
              <a:rPr lang="en-US" sz="2800" b="1" i="1" dirty="0" err="1">
                <a:solidFill>
                  <a:srgbClr val="002060"/>
                </a:solidFill>
              </a:rPr>
              <a:t>xâm</a:t>
            </a:r>
            <a:r>
              <a:rPr lang="en-US" sz="2800" b="1" i="1" dirty="0">
                <a:solidFill>
                  <a:srgbClr val="002060"/>
                </a:solidFill>
              </a:rPr>
              <a:t> </a:t>
            </a:r>
            <a:r>
              <a:rPr lang="en-US" sz="2800" b="1" i="1" dirty="0" err="1">
                <a:solidFill>
                  <a:srgbClr val="002060"/>
                </a:solidFill>
              </a:rPr>
              <a:t>phạm</a:t>
            </a:r>
            <a:r>
              <a:rPr lang="en-US" sz="2800" b="1" i="1" dirty="0">
                <a:solidFill>
                  <a:srgbClr val="002060"/>
                </a:solidFill>
              </a:rPr>
              <a:t>:</a:t>
            </a:r>
          </a:p>
        </p:txBody>
      </p:sp>
      <p:sp>
        <p:nvSpPr>
          <p:cNvPr id="5" name="Rectangle 4"/>
          <p:cNvSpPr/>
          <p:nvPr/>
        </p:nvSpPr>
        <p:spPr>
          <a:xfrm>
            <a:off x="838200" y="2695135"/>
            <a:ext cx="7315200" cy="39624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74056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5"/>
                                        </p:tgtEl>
                                      </p:cBhvr>
                                    </p:animEffect>
                                    <p:anim calcmode="lin" valueType="num">
                                      <p:cBhvr>
                                        <p:cTn id="7" dur="20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5"/>
                                        </p:tgtEl>
                                        <p:attrNameLst>
                                          <p:attrName>ppt_h</p:attrName>
                                        </p:attrNameLst>
                                      </p:cBhvr>
                                      <p:tavLst>
                                        <p:tav tm="0">
                                          <p:val>
                                            <p:strVal val="ppt_h"/>
                                          </p:val>
                                        </p:tav>
                                        <p:tav tm="100000">
                                          <p:val>
                                            <p:strVal val="ppt_h"/>
                                          </p:val>
                                        </p:tav>
                                      </p:tavLst>
                                    </p:anim>
                                    <p:set>
                                      <p:cBhvr>
                                        <p:cTn id="9"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304800"/>
            <a:ext cx="8686800" cy="1514261"/>
          </a:xfrm>
          <a:prstGeom prst="rect">
            <a:avLst/>
          </a:prstGeom>
        </p:spPr>
        <p:txBody>
          <a:bodyPr wrap="square">
            <a:spAutoFit/>
          </a:bodyPr>
          <a:lstStyle/>
          <a:p>
            <a:pPr algn="just">
              <a:lnSpc>
                <a:spcPct val="110000"/>
              </a:lnSpc>
            </a:pPr>
            <a:r>
              <a:rPr lang="en-US" sz="2800" b="1" i="1" dirty="0">
                <a:solidFill>
                  <a:srgbClr val="002060"/>
                </a:solidFill>
              </a:rPr>
              <a:t>b) </a:t>
            </a:r>
            <a:r>
              <a:rPr lang="en-US" sz="2800" b="1" i="1" dirty="0" err="1">
                <a:solidFill>
                  <a:srgbClr val="002060"/>
                </a:solidFill>
              </a:rPr>
              <a:t>Xây</a:t>
            </a:r>
            <a:r>
              <a:rPr lang="en-US" sz="2800" b="1" i="1" dirty="0">
                <a:solidFill>
                  <a:srgbClr val="002060"/>
                </a:solidFill>
              </a:rPr>
              <a:t> </a:t>
            </a:r>
            <a:r>
              <a:rPr lang="en-US" sz="2800" b="1" i="1" dirty="0" err="1">
                <a:solidFill>
                  <a:srgbClr val="002060"/>
                </a:solidFill>
              </a:rPr>
              <a:t>dựng</a:t>
            </a:r>
            <a:r>
              <a:rPr lang="en-US" sz="2800" b="1" i="1" dirty="0">
                <a:solidFill>
                  <a:srgbClr val="002060"/>
                </a:solidFill>
              </a:rPr>
              <a:t>, </a:t>
            </a:r>
            <a:r>
              <a:rPr lang="en-US" sz="2800" b="1" i="1" dirty="0" err="1">
                <a:solidFill>
                  <a:srgbClr val="002060"/>
                </a:solidFill>
              </a:rPr>
              <a:t>quản</a:t>
            </a:r>
            <a:r>
              <a:rPr lang="en-US" sz="2800" b="1" i="1" dirty="0">
                <a:solidFill>
                  <a:srgbClr val="002060"/>
                </a:solidFill>
              </a:rPr>
              <a:t> </a:t>
            </a:r>
            <a:r>
              <a:rPr lang="en-US" sz="2800" b="1" i="1" dirty="0" err="1">
                <a:solidFill>
                  <a:srgbClr val="002060"/>
                </a:solidFill>
              </a:rPr>
              <a:t>lý</a:t>
            </a:r>
            <a:r>
              <a:rPr lang="en-US" sz="2800" b="1" i="1" dirty="0">
                <a:solidFill>
                  <a:srgbClr val="002060"/>
                </a:solidFill>
              </a:rPr>
              <a:t>, </a:t>
            </a:r>
            <a:r>
              <a:rPr lang="en-US" sz="2800" b="1" i="1" dirty="0" err="1">
                <a:solidFill>
                  <a:srgbClr val="002060"/>
                </a:solidFill>
              </a:rPr>
              <a:t>bảo</a:t>
            </a:r>
            <a:r>
              <a:rPr lang="en-US" sz="2800" b="1" i="1" dirty="0">
                <a:solidFill>
                  <a:srgbClr val="002060"/>
                </a:solidFill>
              </a:rPr>
              <a:t> </a:t>
            </a:r>
            <a:r>
              <a:rPr lang="en-US" sz="2800" b="1" i="1" dirty="0" err="1">
                <a:solidFill>
                  <a:srgbClr val="002060"/>
                </a:solidFill>
              </a:rPr>
              <a:t>vệ</a:t>
            </a:r>
            <a:r>
              <a:rPr lang="en-US" sz="2800" b="1" i="1" dirty="0">
                <a:solidFill>
                  <a:srgbClr val="002060"/>
                </a:solidFill>
              </a:rPr>
              <a:t> </a:t>
            </a:r>
            <a:r>
              <a:rPr lang="en-US" sz="2800" b="1" i="1" dirty="0" err="1">
                <a:solidFill>
                  <a:srgbClr val="002060"/>
                </a:solidFill>
              </a:rPr>
              <a:t>biên</a:t>
            </a:r>
            <a:r>
              <a:rPr lang="en-US" sz="2800" b="1" i="1" dirty="0">
                <a:solidFill>
                  <a:srgbClr val="002060"/>
                </a:solidFill>
              </a:rPr>
              <a:t> </a:t>
            </a:r>
            <a:r>
              <a:rPr lang="en-US" sz="2800" b="1" i="1" dirty="0" err="1">
                <a:solidFill>
                  <a:srgbClr val="002060"/>
                </a:solidFill>
              </a:rPr>
              <a:t>giới</a:t>
            </a:r>
            <a:r>
              <a:rPr lang="en-US" sz="2800" b="1" i="1" dirty="0">
                <a:solidFill>
                  <a:srgbClr val="002060"/>
                </a:solidFill>
              </a:rPr>
              <a:t> </a:t>
            </a:r>
            <a:r>
              <a:rPr lang="en-US" sz="2800" b="1" i="1" dirty="0" err="1">
                <a:solidFill>
                  <a:srgbClr val="002060"/>
                </a:solidFill>
              </a:rPr>
              <a:t>quốc</a:t>
            </a:r>
            <a:r>
              <a:rPr lang="en-US" sz="2800" b="1" i="1" dirty="0">
                <a:solidFill>
                  <a:srgbClr val="002060"/>
                </a:solidFill>
              </a:rPr>
              <a:t> </a:t>
            </a:r>
            <a:r>
              <a:rPr lang="en-US" sz="2800" b="1" i="1" dirty="0" err="1">
                <a:solidFill>
                  <a:srgbClr val="002060"/>
                </a:solidFill>
              </a:rPr>
              <a:t>gia</a:t>
            </a:r>
            <a:r>
              <a:rPr lang="en-US" sz="2800" b="1" i="1" dirty="0">
                <a:solidFill>
                  <a:srgbClr val="002060"/>
                </a:solidFill>
              </a:rPr>
              <a:t> </a:t>
            </a:r>
            <a:r>
              <a:rPr lang="en-US" sz="2800" b="1" i="1" dirty="0" err="1">
                <a:solidFill>
                  <a:srgbClr val="002060"/>
                </a:solidFill>
              </a:rPr>
              <a:t>là</a:t>
            </a:r>
            <a:r>
              <a:rPr lang="en-US" sz="2800" b="1" i="1" dirty="0">
                <a:solidFill>
                  <a:srgbClr val="002060"/>
                </a:solidFill>
              </a:rPr>
              <a:t> </a:t>
            </a:r>
            <a:r>
              <a:rPr lang="en-US" sz="2800" b="1" i="1" dirty="0" err="1">
                <a:solidFill>
                  <a:srgbClr val="002060"/>
                </a:solidFill>
              </a:rPr>
              <a:t>nhiệm</a:t>
            </a:r>
            <a:r>
              <a:rPr lang="en-US" sz="2800" b="1" i="1" dirty="0">
                <a:solidFill>
                  <a:srgbClr val="002060"/>
                </a:solidFill>
              </a:rPr>
              <a:t> </a:t>
            </a:r>
            <a:r>
              <a:rPr lang="en-US" sz="2800" b="1" i="1" dirty="0" err="1">
                <a:solidFill>
                  <a:srgbClr val="002060"/>
                </a:solidFill>
              </a:rPr>
              <a:t>vụ</a:t>
            </a:r>
            <a:r>
              <a:rPr lang="en-US" sz="2800" b="1" i="1" dirty="0">
                <a:solidFill>
                  <a:srgbClr val="002060"/>
                </a:solidFill>
              </a:rPr>
              <a:t> </a:t>
            </a:r>
            <a:r>
              <a:rPr lang="en-US" sz="2800" b="1" i="1" dirty="0" err="1">
                <a:solidFill>
                  <a:srgbClr val="002060"/>
                </a:solidFill>
              </a:rPr>
              <a:t>của</a:t>
            </a:r>
            <a:r>
              <a:rPr lang="en-US" sz="2800" b="1" i="1" dirty="0">
                <a:solidFill>
                  <a:srgbClr val="002060"/>
                </a:solidFill>
              </a:rPr>
              <a:t> </a:t>
            </a:r>
            <a:r>
              <a:rPr lang="en-US" sz="2800" b="1" i="1" dirty="0" err="1">
                <a:solidFill>
                  <a:srgbClr val="002060"/>
                </a:solidFill>
              </a:rPr>
              <a:t>Nhà</a:t>
            </a:r>
            <a:r>
              <a:rPr lang="en-US" sz="2800" b="1" i="1" dirty="0">
                <a:solidFill>
                  <a:srgbClr val="002060"/>
                </a:solidFill>
              </a:rPr>
              <a:t> </a:t>
            </a:r>
            <a:r>
              <a:rPr lang="en-US" sz="2800" b="1" i="1" dirty="0" err="1">
                <a:solidFill>
                  <a:srgbClr val="002060"/>
                </a:solidFill>
              </a:rPr>
              <a:t>nước</a:t>
            </a:r>
            <a:r>
              <a:rPr lang="en-US" sz="2800" b="1" i="1" dirty="0">
                <a:solidFill>
                  <a:srgbClr val="002060"/>
                </a:solidFill>
              </a:rPr>
              <a:t> </a:t>
            </a:r>
            <a:r>
              <a:rPr lang="en-US" sz="2800" b="1" i="1" dirty="0" err="1">
                <a:solidFill>
                  <a:srgbClr val="002060"/>
                </a:solidFill>
              </a:rPr>
              <a:t>và</a:t>
            </a:r>
            <a:r>
              <a:rPr lang="en-US" sz="2800" b="1" i="1" dirty="0">
                <a:solidFill>
                  <a:srgbClr val="002060"/>
                </a:solidFill>
              </a:rPr>
              <a:t> </a:t>
            </a:r>
            <a:r>
              <a:rPr lang="en-US" sz="2800" b="1" i="1" dirty="0" err="1">
                <a:solidFill>
                  <a:srgbClr val="002060"/>
                </a:solidFill>
              </a:rPr>
              <a:t>là</a:t>
            </a:r>
            <a:r>
              <a:rPr lang="en-US" sz="2800" b="1" i="1" dirty="0">
                <a:solidFill>
                  <a:srgbClr val="002060"/>
                </a:solidFill>
              </a:rPr>
              <a:t> </a:t>
            </a:r>
            <a:r>
              <a:rPr lang="en-US" sz="2800" b="1" i="1" dirty="0" err="1">
                <a:solidFill>
                  <a:srgbClr val="002060"/>
                </a:solidFill>
              </a:rPr>
              <a:t>trách</a:t>
            </a:r>
            <a:r>
              <a:rPr lang="en-US" sz="2800" b="1" i="1" dirty="0">
                <a:solidFill>
                  <a:srgbClr val="002060"/>
                </a:solidFill>
              </a:rPr>
              <a:t> </a:t>
            </a:r>
            <a:r>
              <a:rPr lang="en-US" sz="2800" b="1" i="1" dirty="0" err="1">
                <a:solidFill>
                  <a:srgbClr val="002060"/>
                </a:solidFill>
              </a:rPr>
              <a:t>nhiệm</a:t>
            </a:r>
            <a:r>
              <a:rPr lang="en-US" sz="2800" b="1" i="1" dirty="0">
                <a:solidFill>
                  <a:srgbClr val="002060"/>
                </a:solidFill>
              </a:rPr>
              <a:t> </a:t>
            </a:r>
            <a:r>
              <a:rPr lang="en-US" sz="2800" b="1" i="1" dirty="0" err="1">
                <a:solidFill>
                  <a:srgbClr val="002060"/>
                </a:solidFill>
              </a:rPr>
              <a:t>của</a:t>
            </a:r>
            <a:r>
              <a:rPr lang="en-US" sz="2800" b="1" i="1" dirty="0">
                <a:solidFill>
                  <a:srgbClr val="002060"/>
                </a:solidFill>
              </a:rPr>
              <a:t> </a:t>
            </a:r>
            <a:r>
              <a:rPr lang="en-US" sz="2800" b="1" i="1" dirty="0" err="1">
                <a:solidFill>
                  <a:srgbClr val="002060"/>
                </a:solidFill>
              </a:rPr>
              <a:t>toàn</a:t>
            </a:r>
            <a:r>
              <a:rPr lang="en-US" sz="2800" b="1" i="1" dirty="0">
                <a:solidFill>
                  <a:srgbClr val="002060"/>
                </a:solidFill>
              </a:rPr>
              <a:t> </a:t>
            </a:r>
            <a:r>
              <a:rPr lang="en-US" sz="2800" b="1" i="1" dirty="0" err="1">
                <a:solidFill>
                  <a:srgbClr val="002060"/>
                </a:solidFill>
              </a:rPr>
              <a:t>Đảng</a:t>
            </a:r>
            <a:r>
              <a:rPr lang="en-US" sz="2800" b="1" i="1" dirty="0">
                <a:solidFill>
                  <a:srgbClr val="002060"/>
                </a:solidFill>
              </a:rPr>
              <a:t>, </a:t>
            </a:r>
            <a:r>
              <a:rPr lang="en-US" sz="2800" b="1" i="1" dirty="0" err="1">
                <a:solidFill>
                  <a:srgbClr val="002060"/>
                </a:solidFill>
              </a:rPr>
              <a:t>toàn</a:t>
            </a:r>
            <a:r>
              <a:rPr lang="en-US" sz="2800" b="1" i="1" dirty="0">
                <a:solidFill>
                  <a:srgbClr val="002060"/>
                </a:solidFill>
              </a:rPr>
              <a:t> </a:t>
            </a:r>
            <a:r>
              <a:rPr lang="en-US" sz="2800" b="1" i="1" dirty="0" err="1">
                <a:solidFill>
                  <a:srgbClr val="002060"/>
                </a:solidFill>
              </a:rPr>
              <a:t>dân</a:t>
            </a:r>
            <a:r>
              <a:rPr lang="en-US" sz="2800" b="1" i="1" dirty="0">
                <a:solidFill>
                  <a:srgbClr val="002060"/>
                </a:solidFill>
              </a:rPr>
              <a:t>, </a:t>
            </a:r>
            <a:r>
              <a:rPr lang="en-US" sz="2800" b="1" i="1" dirty="0" err="1">
                <a:solidFill>
                  <a:srgbClr val="002060"/>
                </a:solidFill>
              </a:rPr>
              <a:t>toàn</a:t>
            </a:r>
            <a:r>
              <a:rPr lang="en-US" sz="2800" b="1" i="1" dirty="0">
                <a:solidFill>
                  <a:srgbClr val="002060"/>
                </a:solidFill>
              </a:rPr>
              <a:t> </a:t>
            </a:r>
            <a:r>
              <a:rPr lang="en-US" sz="2800" b="1" i="1" dirty="0" err="1" smtClean="0">
                <a:solidFill>
                  <a:srgbClr val="002060"/>
                </a:solidFill>
              </a:rPr>
              <a:t>quân</a:t>
            </a:r>
            <a:r>
              <a:rPr lang="en-US" sz="2800" b="1" i="1" dirty="0" smtClean="0">
                <a:solidFill>
                  <a:srgbClr val="002060"/>
                </a:solidFill>
              </a:rPr>
              <a:t>.</a:t>
            </a:r>
            <a:endParaRPr lang="en-US" sz="2800" b="1" i="1" dirty="0">
              <a:solidFill>
                <a:srgbClr val="002060"/>
              </a:solidFill>
            </a:endParaRPr>
          </a:p>
        </p:txBody>
      </p:sp>
      <p:sp>
        <p:nvSpPr>
          <p:cNvPr id="5" name="Rectangle 4"/>
          <p:cNvSpPr/>
          <p:nvPr/>
        </p:nvSpPr>
        <p:spPr>
          <a:xfrm>
            <a:off x="304800" y="1819061"/>
            <a:ext cx="8686800" cy="4886539"/>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78845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304800"/>
            <a:ext cx="8686800" cy="1040285"/>
          </a:xfrm>
          <a:prstGeom prst="rect">
            <a:avLst/>
          </a:prstGeom>
        </p:spPr>
        <p:txBody>
          <a:bodyPr wrap="square">
            <a:spAutoFit/>
          </a:bodyPr>
          <a:lstStyle/>
          <a:p>
            <a:pPr algn="just">
              <a:lnSpc>
                <a:spcPct val="110000"/>
              </a:lnSpc>
            </a:pPr>
            <a:r>
              <a:rPr lang="en-US" sz="2800" b="1" i="1" dirty="0">
                <a:solidFill>
                  <a:srgbClr val="002060"/>
                </a:solidFill>
              </a:rPr>
              <a:t>c) </a:t>
            </a:r>
            <a:r>
              <a:rPr lang="en-US" sz="2800" b="1" i="1" dirty="0" err="1">
                <a:solidFill>
                  <a:srgbClr val="002060"/>
                </a:solidFill>
              </a:rPr>
              <a:t>Bảo</a:t>
            </a:r>
            <a:r>
              <a:rPr lang="en-US" sz="2800" b="1" i="1" dirty="0">
                <a:solidFill>
                  <a:srgbClr val="002060"/>
                </a:solidFill>
              </a:rPr>
              <a:t> </a:t>
            </a:r>
            <a:r>
              <a:rPr lang="en-US" sz="2800" b="1" i="1" dirty="0" err="1">
                <a:solidFill>
                  <a:srgbClr val="002060"/>
                </a:solidFill>
              </a:rPr>
              <a:t>vệ</a:t>
            </a:r>
            <a:r>
              <a:rPr lang="en-US" sz="2800" b="1" i="1" dirty="0">
                <a:solidFill>
                  <a:srgbClr val="002060"/>
                </a:solidFill>
              </a:rPr>
              <a:t> </a:t>
            </a:r>
            <a:r>
              <a:rPr lang="en-US" sz="2800" b="1" i="1" dirty="0" err="1">
                <a:solidFill>
                  <a:srgbClr val="002060"/>
                </a:solidFill>
              </a:rPr>
              <a:t>biên</a:t>
            </a:r>
            <a:r>
              <a:rPr lang="en-US" sz="2800" b="1" i="1" dirty="0">
                <a:solidFill>
                  <a:srgbClr val="002060"/>
                </a:solidFill>
              </a:rPr>
              <a:t> </a:t>
            </a:r>
            <a:r>
              <a:rPr lang="en-US" sz="2800" b="1" i="1" dirty="0" err="1">
                <a:solidFill>
                  <a:srgbClr val="002060"/>
                </a:solidFill>
              </a:rPr>
              <a:t>giới</a:t>
            </a:r>
            <a:r>
              <a:rPr lang="en-US" sz="2800" b="1" i="1" dirty="0">
                <a:solidFill>
                  <a:srgbClr val="002060"/>
                </a:solidFill>
              </a:rPr>
              <a:t> </a:t>
            </a:r>
            <a:r>
              <a:rPr lang="en-US" sz="2800" b="1" i="1" dirty="0" err="1">
                <a:solidFill>
                  <a:srgbClr val="002060"/>
                </a:solidFill>
              </a:rPr>
              <a:t>quốc</a:t>
            </a:r>
            <a:r>
              <a:rPr lang="en-US" sz="2800" b="1" i="1" dirty="0">
                <a:solidFill>
                  <a:srgbClr val="002060"/>
                </a:solidFill>
              </a:rPr>
              <a:t> </a:t>
            </a:r>
            <a:r>
              <a:rPr lang="en-US" sz="2800" b="1" i="1" dirty="0" err="1">
                <a:solidFill>
                  <a:srgbClr val="002060"/>
                </a:solidFill>
              </a:rPr>
              <a:t>gia</a:t>
            </a:r>
            <a:r>
              <a:rPr lang="en-US" sz="2800" b="1" i="1" dirty="0">
                <a:solidFill>
                  <a:srgbClr val="002060"/>
                </a:solidFill>
              </a:rPr>
              <a:t> </a:t>
            </a:r>
            <a:r>
              <a:rPr lang="en-US" sz="2800" b="1" i="1" dirty="0" err="1">
                <a:solidFill>
                  <a:srgbClr val="002060"/>
                </a:solidFill>
              </a:rPr>
              <a:t>phải</a:t>
            </a:r>
            <a:r>
              <a:rPr lang="en-US" sz="2800" b="1" i="1" dirty="0">
                <a:solidFill>
                  <a:srgbClr val="002060"/>
                </a:solidFill>
              </a:rPr>
              <a:t> </a:t>
            </a:r>
            <a:r>
              <a:rPr lang="en-US" sz="2800" b="1" i="1" dirty="0" err="1">
                <a:solidFill>
                  <a:srgbClr val="002060"/>
                </a:solidFill>
              </a:rPr>
              <a:t>dựa</a:t>
            </a:r>
            <a:r>
              <a:rPr lang="en-US" sz="2800" b="1" i="1" dirty="0">
                <a:solidFill>
                  <a:srgbClr val="002060"/>
                </a:solidFill>
              </a:rPr>
              <a:t> </a:t>
            </a:r>
            <a:r>
              <a:rPr lang="en-US" sz="2800" b="1" i="1" dirty="0" err="1">
                <a:solidFill>
                  <a:srgbClr val="002060"/>
                </a:solidFill>
              </a:rPr>
              <a:t>vào</a:t>
            </a:r>
            <a:r>
              <a:rPr lang="en-US" sz="2800" b="1" i="1" dirty="0">
                <a:solidFill>
                  <a:srgbClr val="002060"/>
                </a:solidFill>
              </a:rPr>
              <a:t> </a:t>
            </a:r>
            <a:r>
              <a:rPr lang="en-US" sz="2800" b="1" i="1" dirty="0" err="1">
                <a:solidFill>
                  <a:srgbClr val="002060"/>
                </a:solidFill>
              </a:rPr>
              <a:t>dân</a:t>
            </a:r>
            <a:r>
              <a:rPr lang="en-US" sz="2800" b="1" i="1" dirty="0">
                <a:solidFill>
                  <a:srgbClr val="002060"/>
                </a:solidFill>
              </a:rPr>
              <a:t>, </a:t>
            </a:r>
            <a:r>
              <a:rPr lang="en-US" sz="2800" b="1" i="1" dirty="0" err="1">
                <a:solidFill>
                  <a:srgbClr val="002060"/>
                </a:solidFill>
              </a:rPr>
              <a:t>trực</a:t>
            </a:r>
            <a:r>
              <a:rPr lang="en-US" sz="2800" b="1" i="1" dirty="0">
                <a:solidFill>
                  <a:srgbClr val="002060"/>
                </a:solidFill>
              </a:rPr>
              <a:t> </a:t>
            </a:r>
            <a:r>
              <a:rPr lang="en-US" sz="2800" b="1" i="1" dirty="0" err="1">
                <a:solidFill>
                  <a:srgbClr val="002060"/>
                </a:solidFill>
              </a:rPr>
              <a:t>tiếp</a:t>
            </a:r>
            <a:r>
              <a:rPr lang="en-US" sz="2800" b="1" i="1" dirty="0">
                <a:solidFill>
                  <a:srgbClr val="002060"/>
                </a:solidFill>
              </a:rPr>
              <a:t> </a:t>
            </a:r>
            <a:r>
              <a:rPr lang="en-US" sz="2800" b="1" i="1" dirty="0" err="1">
                <a:solidFill>
                  <a:srgbClr val="002060"/>
                </a:solidFill>
              </a:rPr>
              <a:t>là</a:t>
            </a:r>
            <a:r>
              <a:rPr lang="en-US" sz="2800" b="1" i="1" dirty="0">
                <a:solidFill>
                  <a:srgbClr val="002060"/>
                </a:solidFill>
              </a:rPr>
              <a:t> </a:t>
            </a:r>
            <a:r>
              <a:rPr lang="en-US" sz="2800" b="1" i="1" dirty="0" err="1">
                <a:solidFill>
                  <a:srgbClr val="002060"/>
                </a:solidFill>
              </a:rPr>
              <a:t>đồng</a:t>
            </a:r>
            <a:r>
              <a:rPr lang="en-US" sz="2800" b="1" i="1" dirty="0">
                <a:solidFill>
                  <a:srgbClr val="002060"/>
                </a:solidFill>
              </a:rPr>
              <a:t> </a:t>
            </a:r>
            <a:r>
              <a:rPr lang="en-US" sz="2800" b="1" i="1" dirty="0" err="1">
                <a:solidFill>
                  <a:srgbClr val="002060"/>
                </a:solidFill>
              </a:rPr>
              <a:t>bào</a:t>
            </a:r>
            <a:r>
              <a:rPr lang="en-US" sz="2800" b="1" i="1" dirty="0">
                <a:solidFill>
                  <a:srgbClr val="002060"/>
                </a:solidFill>
              </a:rPr>
              <a:t> </a:t>
            </a:r>
            <a:r>
              <a:rPr lang="en-US" sz="2800" b="1" i="1" dirty="0" err="1">
                <a:solidFill>
                  <a:srgbClr val="002060"/>
                </a:solidFill>
              </a:rPr>
              <a:t>các</a:t>
            </a:r>
            <a:r>
              <a:rPr lang="en-US" sz="2800" b="1" i="1" dirty="0">
                <a:solidFill>
                  <a:srgbClr val="002060"/>
                </a:solidFill>
              </a:rPr>
              <a:t> </a:t>
            </a:r>
            <a:r>
              <a:rPr lang="en-US" sz="2800" b="1" i="1" dirty="0" err="1">
                <a:solidFill>
                  <a:srgbClr val="002060"/>
                </a:solidFill>
              </a:rPr>
              <a:t>dân</a:t>
            </a:r>
            <a:r>
              <a:rPr lang="en-US" sz="2800" b="1" i="1" dirty="0">
                <a:solidFill>
                  <a:srgbClr val="002060"/>
                </a:solidFill>
              </a:rPr>
              <a:t> </a:t>
            </a:r>
            <a:r>
              <a:rPr lang="en-US" sz="2800" b="1" i="1" dirty="0" err="1">
                <a:solidFill>
                  <a:srgbClr val="002060"/>
                </a:solidFill>
              </a:rPr>
              <a:t>tộc</a:t>
            </a:r>
            <a:r>
              <a:rPr lang="en-US" sz="2800" b="1" i="1" dirty="0">
                <a:solidFill>
                  <a:srgbClr val="002060"/>
                </a:solidFill>
              </a:rPr>
              <a:t> ở </a:t>
            </a:r>
            <a:r>
              <a:rPr lang="en-US" sz="2800" b="1" i="1" dirty="0" err="1">
                <a:solidFill>
                  <a:srgbClr val="002060"/>
                </a:solidFill>
              </a:rPr>
              <a:t>biên</a:t>
            </a:r>
            <a:r>
              <a:rPr lang="en-US" sz="2800" b="1" i="1" dirty="0">
                <a:solidFill>
                  <a:srgbClr val="002060"/>
                </a:solidFill>
              </a:rPr>
              <a:t> </a:t>
            </a:r>
            <a:r>
              <a:rPr lang="en-US" sz="2800" b="1" i="1" dirty="0" err="1" smtClean="0">
                <a:solidFill>
                  <a:srgbClr val="002060"/>
                </a:solidFill>
              </a:rPr>
              <a:t>giới</a:t>
            </a:r>
            <a:r>
              <a:rPr lang="en-US" sz="2800" b="1" i="1" dirty="0" smtClean="0">
                <a:solidFill>
                  <a:srgbClr val="002060"/>
                </a:solidFill>
              </a:rPr>
              <a:t>.</a:t>
            </a:r>
            <a:endParaRPr lang="en-US" sz="2800" b="1" i="1" dirty="0">
              <a:solidFill>
                <a:srgbClr val="002060"/>
              </a:solidFill>
            </a:endParaRPr>
          </a:p>
        </p:txBody>
      </p:sp>
      <p:sp>
        <p:nvSpPr>
          <p:cNvPr id="5" name="Rectangle 4"/>
          <p:cNvSpPr/>
          <p:nvPr/>
        </p:nvSpPr>
        <p:spPr>
          <a:xfrm>
            <a:off x="304800" y="1676400"/>
            <a:ext cx="8496300" cy="4903764"/>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9677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304800"/>
            <a:ext cx="8839200" cy="1040285"/>
          </a:xfrm>
          <a:prstGeom prst="rect">
            <a:avLst/>
          </a:prstGeom>
        </p:spPr>
        <p:txBody>
          <a:bodyPr wrap="square">
            <a:spAutoFit/>
          </a:bodyPr>
          <a:lstStyle/>
          <a:p>
            <a:pPr algn="just">
              <a:lnSpc>
                <a:spcPct val="110000"/>
              </a:lnSpc>
            </a:pPr>
            <a:r>
              <a:rPr lang="en-US" sz="2800" b="1" i="1" dirty="0">
                <a:solidFill>
                  <a:srgbClr val="002060"/>
                </a:solidFill>
              </a:rPr>
              <a:t>d) </a:t>
            </a:r>
            <a:r>
              <a:rPr lang="en-US" sz="2800" b="1" i="1" dirty="0" err="1">
                <a:solidFill>
                  <a:srgbClr val="002060"/>
                </a:solidFill>
              </a:rPr>
              <a:t>Xây</a:t>
            </a:r>
            <a:r>
              <a:rPr lang="en-US" sz="2800" b="1" i="1" dirty="0">
                <a:solidFill>
                  <a:srgbClr val="002060"/>
                </a:solidFill>
              </a:rPr>
              <a:t> </a:t>
            </a:r>
            <a:r>
              <a:rPr lang="en-US" sz="2800" b="1" i="1" dirty="0" err="1">
                <a:solidFill>
                  <a:srgbClr val="002060"/>
                </a:solidFill>
              </a:rPr>
              <a:t>dựng</a:t>
            </a:r>
            <a:r>
              <a:rPr lang="en-US" sz="2800" b="1" i="1" dirty="0">
                <a:solidFill>
                  <a:srgbClr val="002060"/>
                </a:solidFill>
              </a:rPr>
              <a:t> </a:t>
            </a:r>
            <a:r>
              <a:rPr lang="en-US" sz="2800" b="1" i="1" dirty="0" err="1">
                <a:solidFill>
                  <a:srgbClr val="002060"/>
                </a:solidFill>
              </a:rPr>
              <a:t>biên</a:t>
            </a:r>
            <a:r>
              <a:rPr lang="en-US" sz="2800" b="1" i="1" dirty="0">
                <a:solidFill>
                  <a:srgbClr val="002060"/>
                </a:solidFill>
              </a:rPr>
              <a:t> </a:t>
            </a:r>
            <a:r>
              <a:rPr lang="en-US" sz="2800" b="1" i="1" dirty="0" err="1">
                <a:solidFill>
                  <a:srgbClr val="002060"/>
                </a:solidFill>
              </a:rPr>
              <a:t>giới</a:t>
            </a:r>
            <a:r>
              <a:rPr lang="en-US" sz="2800" b="1" i="1" dirty="0">
                <a:solidFill>
                  <a:srgbClr val="002060"/>
                </a:solidFill>
              </a:rPr>
              <a:t> </a:t>
            </a:r>
            <a:r>
              <a:rPr lang="en-US" sz="2800" b="1" i="1" dirty="0" err="1">
                <a:solidFill>
                  <a:srgbClr val="002060"/>
                </a:solidFill>
              </a:rPr>
              <a:t>hoà</a:t>
            </a:r>
            <a:r>
              <a:rPr lang="en-US" sz="2800" b="1" i="1" dirty="0">
                <a:solidFill>
                  <a:srgbClr val="002060"/>
                </a:solidFill>
              </a:rPr>
              <a:t> </a:t>
            </a:r>
            <a:r>
              <a:rPr lang="en-US" sz="2800" b="1" i="1" dirty="0" err="1">
                <a:solidFill>
                  <a:srgbClr val="002060"/>
                </a:solidFill>
              </a:rPr>
              <a:t>bình</a:t>
            </a:r>
            <a:r>
              <a:rPr lang="en-US" sz="2800" b="1" i="1" dirty="0">
                <a:solidFill>
                  <a:srgbClr val="002060"/>
                </a:solidFill>
              </a:rPr>
              <a:t>, </a:t>
            </a:r>
            <a:r>
              <a:rPr lang="en-US" sz="2800" b="1" i="1" dirty="0" err="1">
                <a:solidFill>
                  <a:srgbClr val="002060"/>
                </a:solidFill>
              </a:rPr>
              <a:t>hữu</a:t>
            </a:r>
            <a:r>
              <a:rPr lang="en-US" sz="2800" b="1" i="1" dirty="0">
                <a:solidFill>
                  <a:srgbClr val="002060"/>
                </a:solidFill>
              </a:rPr>
              <a:t> </a:t>
            </a:r>
            <a:r>
              <a:rPr lang="en-US" sz="2800" b="1" i="1" dirty="0" err="1">
                <a:solidFill>
                  <a:srgbClr val="002060"/>
                </a:solidFill>
              </a:rPr>
              <a:t>nghị</a:t>
            </a:r>
            <a:r>
              <a:rPr lang="en-US" sz="2800" b="1" i="1" dirty="0">
                <a:solidFill>
                  <a:srgbClr val="002060"/>
                </a:solidFill>
              </a:rPr>
              <a:t>; </a:t>
            </a:r>
            <a:r>
              <a:rPr lang="en-US" sz="2800" b="1" i="1" dirty="0" err="1">
                <a:solidFill>
                  <a:srgbClr val="002060"/>
                </a:solidFill>
              </a:rPr>
              <a:t>giải</a:t>
            </a:r>
            <a:r>
              <a:rPr lang="en-US" sz="2800" b="1" i="1" dirty="0">
                <a:solidFill>
                  <a:srgbClr val="002060"/>
                </a:solidFill>
              </a:rPr>
              <a:t> </a:t>
            </a:r>
            <a:r>
              <a:rPr lang="en-US" sz="2800" b="1" i="1" dirty="0" err="1">
                <a:solidFill>
                  <a:srgbClr val="002060"/>
                </a:solidFill>
              </a:rPr>
              <a:t>quyết</a:t>
            </a:r>
            <a:r>
              <a:rPr lang="en-US" sz="2800" b="1" i="1" dirty="0">
                <a:solidFill>
                  <a:srgbClr val="002060"/>
                </a:solidFill>
              </a:rPr>
              <a:t> </a:t>
            </a:r>
            <a:r>
              <a:rPr lang="en-US" sz="2800" b="1" i="1" dirty="0" err="1">
                <a:solidFill>
                  <a:srgbClr val="002060"/>
                </a:solidFill>
              </a:rPr>
              <a:t>các</a:t>
            </a:r>
            <a:r>
              <a:rPr lang="en-US" sz="2800" b="1" i="1" dirty="0">
                <a:solidFill>
                  <a:srgbClr val="002060"/>
                </a:solidFill>
              </a:rPr>
              <a:t> </a:t>
            </a:r>
            <a:r>
              <a:rPr lang="en-US" sz="2800" b="1" i="1" dirty="0" err="1">
                <a:solidFill>
                  <a:srgbClr val="002060"/>
                </a:solidFill>
              </a:rPr>
              <a:t>vấn</a:t>
            </a:r>
            <a:r>
              <a:rPr lang="en-US" sz="2800" b="1" i="1" dirty="0">
                <a:solidFill>
                  <a:srgbClr val="002060"/>
                </a:solidFill>
              </a:rPr>
              <a:t> </a:t>
            </a:r>
            <a:r>
              <a:rPr lang="en-US" sz="2800" b="1" i="1" dirty="0" err="1">
                <a:solidFill>
                  <a:srgbClr val="002060"/>
                </a:solidFill>
              </a:rPr>
              <a:t>đề</a:t>
            </a:r>
            <a:r>
              <a:rPr lang="en-US" sz="2800" b="1" i="1" dirty="0">
                <a:solidFill>
                  <a:srgbClr val="002060"/>
                </a:solidFill>
              </a:rPr>
              <a:t> </a:t>
            </a:r>
            <a:r>
              <a:rPr lang="en-US" sz="2800" b="1" i="1" dirty="0" err="1">
                <a:solidFill>
                  <a:srgbClr val="002060"/>
                </a:solidFill>
              </a:rPr>
              <a:t>về</a:t>
            </a:r>
            <a:r>
              <a:rPr lang="en-US" sz="2800" b="1" i="1" dirty="0">
                <a:solidFill>
                  <a:srgbClr val="002060"/>
                </a:solidFill>
              </a:rPr>
              <a:t> </a:t>
            </a:r>
            <a:r>
              <a:rPr lang="en-US" sz="2800" b="1" i="1" dirty="0" err="1">
                <a:solidFill>
                  <a:srgbClr val="002060"/>
                </a:solidFill>
              </a:rPr>
              <a:t>biên</a:t>
            </a:r>
            <a:r>
              <a:rPr lang="en-US" sz="2800" b="1" i="1" dirty="0">
                <a:solidFill>
                  <a:srgbClr val="002060"/>
                </a:solidFill>
              </a:rPr>
              <a:t> </a:t>
            </a:r>
            <a:r>
              <a:rPr lang="en-US" sz="2800" b="1" i="1" dirty="0" err="1">
                <a:solidFill>
                  <a:srgbClr val="002060"/>
                </a:solidFill>
              </a:rPr>
              <a:t>giới</a:t>
            </a:r>
            <a:r>
              <a:rPr lang="en-US" sz="2800" b="1" i="1" dirty="0">
                <a:solidFill>
                  <a:srgbClr val="002060"/>
                </a:solidFill>
              </a:rPr>
              <a:t> </a:t>
            </a:r>
            <a:r>
              <a:rPr lang="en-US" sz="2800" b="1" i="1" dirty="0" err="1">
                <a:solidFill>
                  <a:srgbClr val="002060"/>
                </a:solidFill>
              </a:rPr>
              <a:t>quốc</a:t>
            </a:r>
            <a:r>
              <a:rPr lang="en-US" sz="2800" b="1" i="1" dirty="0">
                <a:solidFill>
                  <a:srgbClr val="002060"/>
                </a:solidFill>
              </a:rPr>
              <a:t> </a:t>
            </a:r>
            <a:r>
              <a:rPr lang="en-US" sz="2800" b="1" i="1" dirty="0" err="1">
                <a:solidFill>
                  <a:srgbClr val="002060"/>
                </a:solidFill>
              </a:rPr>
              <a:t>gia</a:t>
            </a:r>
            <a:r>
              <a:rPr lang="en-US" sz="2800" b="1" i="1" dirty="0">
                <a:solidFill>
                  <a:srgbClr val="002060"/>
                </a:solidFill>
              </a:rPr>
              <a:t> </a:t>
            </a:r>
            <a:r>
              <a:rPr lang="en-US" sz="2800" b="1" i="1" dirty="0" err="1">
                <a:solidFill>
                  <a:srgbClr val="002060"/>
                </a:solidFill>
              </a:rPr>
              <a:t>bằng</a:t>
            </a:r>
            <a:r>
              <a:rPr lang="en-US" sz="2800" b="1" i="1" dirty="0">
                <a:solidFill>
                  <a:srgbClr val="002060"/>
                </a:solidFill>
              </a:rPr>
              <a:t> </a:t>
            </a:r>
            <a:r>
              <a:rPr lang="en-US" sz="2800" b="1" i="1" dirty="0" err="1">
                <a:solidFill>
                  <a:srgbClr val="002060"/>
                </a:solidFill>
              </a:rPr>
              <a:t>biện</a:t>
            </a:r>
            <a:r>
              <a:rPr lang="en-US" sz="2800" b="1" i="1" dirty="0">
                <a:solidFill>
                  <a:srgbClr val="002060"/>
                </a:solidFill>
              </a:rPr>
              <a:t> </a:t>
            </a:r>
            <a:r>
              <a:rPr lang="en-US" sz="2800" b="1" i="1" dirty="0" err="1">
                <a:solidFill>
                  <a:srgbClr val="002060"/>
                </a:solidFill>
              </a:rPr>
              <a:t>pháp</a:t>
            </a:r>
            <a:r>
              <a:rPr lang="en-US" sz="2800" b="1" i="1" dirty="0">
                <a:solidFill>
                  <a:srgbClr val="002060"/>
                </a:solidFill>
              </a:rPr>
              <a:t> </a:t>
            </a:r>
            <a:r>
              <a:rPr lang="en-US" sz="2800" b="1" i="1" dirty="0" err="1">
                <a:solidFill>
                  <a:srgbClr val="002060"/>
                </a:solidFill>
              </a:rPr>
              <a:t>hoà</a:t>
            </a:r>
            <a:r>
              <a:rPr lang="en-US" sz="2800" b="1" i="1" dirty="0">
                <a:solidFill>
                  <a:srgbClr val="002060"/>
                </a:solidFill>
              </a:rPr>
              <a:t> </a:t>
            </a:r>
            <a:r>
              <a:rPr lang="en-US" sz="2800" b="1" i="1" dirty="0" err="1" smtClean="0">
                <a:solidFill>
                  <a:srgbClr val="002060"/>
                </a:solidFill>
              </a:rPr>
              <a:t>bình</a:t>
            </a:r>
            <a:r>
              <a:rPr lang="en-US" sz="2800" b="1" i="1" dirty="0" smtClean="0">
                <a:solidFill>
                  <a:srgbClr val="002060"/>
                </a:solidFill>
              </a:rPr>
              <a:t>.</a:t>
            </a:r>
            <a:endParaRPr lang="en-US" sz="2800" b="1" i="1" dirty="0">
              <a:solidFill>
                <a:srgbClr val="002060"/>
              </a:solidFill>
            </a:endParaRPr>
          </a:p>
        </p:txBody>
      </p:sp>
      <p:sp>
        <p:nvSpPr>
          <p:cNvPr id="5" name="Rectangle 4"/>
          <p:cNvSpPr/>
          <p:nvPr/>
        </p:nvSpPr>
        <p:spPr>
          <a:xfrm>
            <a:off x="685800" y="1600200"/>
            <a:ext cx="7467600" cy="48006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75051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304800"/>
            <a:ext cx="8610600" cy="2438488"/>
          </a:xfrm>
          <a:prstGeom prst="rect">
            <a:avLst/>
          </a:prstGeom>
        </p:spPr>
        <p:txBody>
          <a:bodyPr wrap="square">
            <a:spAutoFit/>
          </a:bodyPr>
          <a:lstStyle/>
          <a:p>
            <a:pPr algn="just">
              <a:lnSpc>
                <a:spcPct val="110000"/>
              </a:lnSpc>
            </a:pPr>
            <a:r>
              <a:rPr lang="en-US" sz="2800" b="1" i="1" dirty="0">
                <a:solidFill>
                  <a:srgbClr val="002060"/>
                </a:solidFill>
              </a:rPr>
              <a:t>e)  </a:t>
            </a:r>
            <a:r>
              <a:rPr lang="en-US" sz="2800" b="1" i="1" dirty="0" err="1">
                <a:solidFill>
                  <a:srgbClr val="002060"/>
                </a:solidFill>
              </a:rPr>
              <a:t>Xây</a:t>
            </a:r>
            <a:r>
              <a:rPr lang="en-US" sz="2800" b="1" i="1" dirty="0">
                <a:solidFill>
                  <a:srgbClr val="002060"/>
                </a:solidFill>
              </a:rPr>
              <a:t> </a:t>
            </a:r>
            <a:r>
              <a:rPr lang="en-US" sz="2800" b="1" i="1" dirty="0" err="1">
                <a:solidFill>
                  <a:srgbClr val="002060"/>
                </a:solidFill>
              </a:rPr>
              <a:t>dựng</a:t>
            </a:r>
            <a:r>
              <a:rPr lang="en-US" sz="2800" b="1" i="1" dirty="0">
                <a:solidFill>
                  <a:srgbClr val="002060"/>
                </a:solidFill>
              </a:rPr>
              <a:t> </a:t>
            </a:r>
            <a:r>
              <a:rPr lang="en-US" sz="2800" b="1" i="1" dirty="0" err="1">
                <a:solidFill>
                  <a:srgbClr val="002060"/>
                </a:solidFill>
              </a:rPr>
              <a:t>lực</a:t>
            </a:r>
            <a:r>
              <a:rPr lang="en-US" sz="2800" b="1" i="1" dirty="0">
                <a:solidFill>
                  <a:srgbClr val="002060"/>
                </a:solidFill>
              </a:rPr>
              <a:t> </a:t>
            </a:r>
            <a:r>
              <a:rPr lang="en-US" sz="2800" b="1" i="1" dirty="0" err="1">
                <a:solidFill>
                  <a:srgbClr val="002060"/>
                </a:solidFill>
              </a:rPr>
              <a:t>lượng</a:t>
            </a:r>
            <a:r>
              <a:rPr lang="en-US" sz="2800" b="1" i="1" dirty="0">
                <a:solidFill>
                  <a:srgbClr val="002060"/>
                </a:solidFill>
              </a:rPr>
              <a:t> </a:t>
            </a:r>
            <a:r>
              <a:rPr lang="en-US" sz="2800" b="1" i="1" dirty="0" err="1">
                <a:solidFill>
                  <a:srgbClr val="002060"/>
                </a:solidFill>
              </a:rPr>
              <a:t>vũ</a:t>
            </a:r>
            <a:r>
              <a:rPr lang="en-US" sz="2800" b="1" i="1" dirty="0">
                <a:solidFill>
                  <a:srgbClr val="002060"/>
                </a:solidFill>
              </a:rPr>
              <a:t> </a:t>
            </a:r>
            <a:r>
              <a:rPr lang="en-US" sz="2800" b="1" i="1" dirty="0" err="1">
                <a:solidFill>
                  <a:srgbClr val="002060"/>
                </a:solidFill>
              </a:rPr>
              <a:t>trang</a:t>
            </a:r>
            <a:r>
              <a:rPr lang="en-US" sz="2800" b="1" i="1" dirty="0">
                <a:solidFill>
                  <a:srgbClr val="002060"/>
                </a:solidFill>
              </a:rPr>
              <a:t> </a:t>
            </a:r>
            <a:r>
              <a:rPr lang="en-US" sz="2800" b="1" i="1" dirty="0" err="1">
                <a:solidFill>
                  <a:srgbClr val="002060"/>
                </a:solidFill>
              </a:rPr>
              <a:t>chuyên</a:t>
            </a:r>
            <a:r>
              <a:rPr lang="en-US" sz="2800" b="1" i="1" dirty="0">
                <a:solidFill>
                  <a:srgbClr val="002060"/>
                </a:solidFill>
              </a:rPr>
              <a:t> </a:t>
            </a:r>
            <a:r>
              <a:rPr lang="en-US" sz="2800" b="1" i="1" dirty="0" err="1">
                <a:solidFill>
                  <a:srgbClr val="002060"/>
                </a:solidFill>
              </a:rPr>
              <a:t>trách</a:t>
            </a:r>
            <a:r>
              <a:rPr lang="en-US" sz="2800" b="1" i="1" dirty="0">
                <a:solidFill>
                  <a:srgbClr val="002060"/>
                </a:solidFill>
              </a:rPr>
              <a:t>, </a:t>
            </a:r>
            <a:r>
              <a:rPr lang="en-US" sz="2800" b="1" i="1" dirty="0" err="1">
                <a:solidFill>
                  <a:srgbClr val="002060"/>
                </a:solidFill>
              </a:rPr>
              <a:t>nòng</a:t>
            </a:r>
            <a:r>
              <a:rPr lang="en-US" sz="2800" b="1" i="1" dirty="0">
                <a:solidFill>
                  <a:srgbClr val="002060"/>
                </a:solidFill>
              </a:rPr>
              <a:t> </a:t>
            </a:r>
            <a:r>
              <a:rPr lang="en-US" sz="2800" b="1" i="1" dirty="0" err="1">
                <a:solidFill>
                  <a:srgbClr val="002060"/>
                </a:solidFill>
              </a:rPr>
              <a:t>cốt</a:t>
            </a:r>
            <a:r>
              <a:rPr lang="en-US" sz="2800" b="1" i="1" dirty="0">
                <a:solidFill>
                  <a:srgbClr val="002060"/>
                </a:solidFill>
              </a:rPr>
              <a:t> </a:t>
            </a:r>
            <a:r>
              <a:rPr lang="en-US" sz="2800" b="1" i="1" dirty="0" err="1">
                <a:solidFill>
                  <a:srgbClr val="002060"/>
                </a:solidFill>
              </a:rPr>
              <a:t>quản</a:t>
            </a:r>
            <a:r>
              <a:rPr lang="en-US" sz="2800" b="1" i="1" dirty="0">
                <a:solidFill>
                  <a:srgbClr val="002060"/>
                </a:solidFill>
              </a:rPr>
              <a:t> </a:t>
            </a:r>
            <a:r>
              <a:rPr lang="en-US" sz="2800" b="1" i="1" dirty="0" err="1">
                <a:solidFill>
                  <a:srgbClr val="002060"/>
                </a:solidFill>
              </a:rPr>
              <a:t>lý</a:t>
            </a:r>
            <a:r>
              <a:rPr lang="en-US" sz="2800" b="1" i="1" dirty="0">
                <a:solidFill>
                  <a:srgbClr val="002060"/>
                </a:solidFill>
              </a:rPr>
              <a:t>, </a:t>
            </a:r>
            <a:r>
              <a:rPr lang="en-US" sz="2800" b="1" i="1" dirty="0" err="1">
                <a:solidFill>
                  <a:srgbClr val="002060"/>
                </a:solidFill>
              </a:rPr>
              <a:t>bảo</a:t>
            </a:r>
            <a:r>
              <a:rPr lang="en-US" sz="2800" b="1" i="1" dirty="0">
                <a:solidFill>
                  <a:srgbClr val="002060"/>
                </a:solidFill>
              </a:rPr>
              <a:t> </a:t>
            </a:r>
            <a:r>
              <a:rPr lang="en-US" sz="2800" b="1" i="1" dirty="0" err="1">
                <a:solidFill>
                  <a:srgbClr val="002060"/>
                </a:solidFill>
              </a:rPr>
              <a:t>vệ</a:t>
            </a:r>
            <a:r>
              <a:rPr lang="en-US" sz="2800" b="1" i="1" dirty="0">
                <a:solidFill>
                  <a:srgbClr val="002060"/>
                </a:solidFill>
              </a:rPr>
              <a:t> </a:t>
            </a:r>
            <a:r>
              <a:rPr lang="en-US" sz="2800" b="1" i="1" dirty="0" err="1">
                <a:solidFill>
                  <a:srgbClr val="002060"/>
                </a:solidFill>
              </a:rPr>
              <a:t>biên</a:t>
            </a:r>
            <a:r>
              <a:rPr lang="en-US" sz="2800" b="1" i="1" dirty="0">
                <a:solidFill>
                  <a:srgbClr val="002060"/>
                </a:solidFill>
              </a:rPr>
              <a:t> </a:t>
            </a:r>
            <a:r>
              <a:rPr lang="en-US" sz="2800" b="1" i="1" dirty="0" err="1">
                <a:solidFill>
                  <a:srgbClr val="002060"/>
                </a:solidFill>
              </a:rPr>
              <a:t>giới</a:t>
            </a:r>
            <a:r>
              <a:rPr lang="en-US" sz="2800" b="1" i="1" dirty="0">
                <a:solidFill>
                  <a:srgbClr val="002060"/>
                </a:solidFill>
              </a:rPr>
              <a:t> </a:t>
            </a:r>
            <a:r>
              <a:rPr lang="en-US" sz="2800" b="1" i="1" dirty="0" err="1">
                <a:solidFill>
                  <a:srgbClr val="002060"/>
                </a:solidFill>
              </a:rPr>
              <a:t>quốc</a:t>
            </a:r>
            <a:r>
              <a:rPr lang="en-US" sz="2800" b="1" i="1" dirty="0">
                <a:solidFill>
                  <a:srgbClr val="002060"/>
                </a:solidFill>
              </a:rPr>
              <a:t> </a:t>
            </a:r>
            <a:r>
              <a:rPr lang="en-US" sz="2800" b="1" i="1" dirty="0" err="1">
                <a:solidFill>
                  <a:srgbClr val="002060"/>
                </a:solidFill>
              </a:rPr>
              <a:t>gia</a:t>
            </a:r>
            <a:r>
              <a:rPr lang="en-US" sz="2800" b="1" i="1" dirty="0">
                <a:solidFill>
                  <a:srgbClr val="002060"/>
                </a:solidFill>
              </a:rPr>
              <a:t> </a:t>
            </a:r>
            <a:r>
              <a:rPr lang="en-US" sz="2800" b="1" i="1" dirty="0" err="1">
                <a:solidFill>
                  <a:srgbClr val="002060"/>
                </a:solidFill>
              </a:rPr>
              <a:t>thực</a:t>
            </a:r>
            <a:r>
              <a:rPr lang="en-US" sz="2800" b="1" i="1" dirty="0">
                <a:solidFill>
                  <a:srgbClr val="002060"/>
                </a:solidFill>
              </a:rPr>
              <a:t> </a:t>
            </a:r>
            <a:r>
              <a:rPr lang="en-US" sz="2800" b="1" i="1" dirty="0" err="1">
                <a:solidFill>
                  <a:srgbClr val="002060"/>
                </a:solidFill>
              </a:rPr>
              <a:t>sự</a:t>
            </a:r>
            <a:r>
              <a:rPr lang="en-US" sz="2800" b="1" i="1" dirty="0">
                <a:solidFill>
                  <a:srgbClr val="002060"/>
                </a:solidFill>
              </a:rPr>
              <a:t> </a:t>
            </a:r>
            <a:r>
              <a:rPr lang="en-US" sz="2800" b="1" i="1" dirty="0" err="1">
                <a:solidFill>
                  <a:srgbClr val="002060"/>
                </a:solidFill>
              </a:rPr>
              <a:t>vững</a:t>
            </a:r>
            <a:r>
              <a:rPr lang="en-US" sz="2800" b="1" i="1" dirty="0">
                <a:solidFill>
                  <a:srgbClr val="002060"/>
                </a:solidFill>
              </a:rPr>
              <a:t> </a:t>
            </a:r>
            <a:r>
              <a:rPr lang="en-US" sz="2800" b="1" i="1" dirty="0" err="1">
                <a:solidFill>
                  <a:srgbClr val="002060"/>
                </a:solidFill>
              </a:rPr>
              <a:t>mạnh</a:t>
            </a:r>
            <a:r>
              <a:rPr lang="en-US" sz="2800" b="1" i="1" dirty="0">
                <a:solidFill>
                  <a:srgbClr val="002060"/>
                </a:solidFill>
              </a:rPr>
              <a:t> </a:t>
            </a:r>
            <a:r>
              <a:rPr lang="en-US" sz="2800" b="1" i="1" dirty="0" err="1">
                <a:solidFill>
                  <a:srgbClr val="002060"/>
                </a:solidFill>
              </a:rPr>
              <a:t>theo</a:t>
            </a:r>
            <a:r>
              <a:rPr lang="en-US" sz="2800" b="1" i="1" dirty="0">
                <a:solidFill>
                  <a:srgbClr val="002060"/>
                </a:solidFill>
              </a:rPr>
              <a:t> </a:t>
            </a:r>
            <a:r>
              <a:rPr lang="en-US" sz="2800" b="1" i="1" dirty="0" err="1">
                <a:solidFill>
                  <a:srgbClr val="002060"/>
                </a:solidFill>
              </a:rPr>
              <a:t>hướng</a:t>
            </a:r>
            <a:r>
              <a:rPr lang="en-US" sz="2800" b="1" i="1" dirty="0">
                <a:solidFill>
                  <a:srgbClr val="002060"/>
                </a:solidFill>
              </a:rPr>
              <a:t> </a:t>
            </a:r>
            <a:r>
              <a:rPr lang="en-US" sz="2800" b="1" i="1" dirty="0" err="1">
                <a:solidFill>
                  <a:srgbClr val="002060"/>
                </a:solidFill>
              </a:rPr>
              <a:t>cách</a:t>
            </a:r>
            <a:r>
              <a:rPr lang="en-US" sz="2800" b="1" i="1" dirty="0">
                <a:solidFill>
                  <a:srgbClr val="002060"/>
                </a:solidFill>
              </a:rPr>
              <a:t> </a:t>
            </a:r>
            <a:r>
              <a:rPr lang="en-US" sz="2800" b="1" i="1" dirty="0" err="1">
                <a:solidFill>
                  <a:srgbClr val="002060"/>
                </a:solidFill>
              </a:rPr>
              <a:t>mạng</a:t>
            </a:r>
            <a:r>
              <a:rPr lang="en-US" sz="2800" b="1" i="1" dirty="0">
                <a:solidFill>
                  <a:srgbClr val="002060"/>
                </a:solidFill>
              </a:rPr>
              <a:t>, </a:t>
            </a:r>
            <a:r>
              <a:rPr lang="en-US" sz="2800" b="1" i="1" dirty="0" err="1">
                <a:solidFill>
                  <a:srgbClr val="002060"/>
                </a:solidFill>
              </a:rPr>
              <a:t>chính</a:t>
            </a:r>
            <a:r>
              <a:rPr lang="en-US" sz="2800" b="1" i="1" dirty="0">
                <a:solidFill>
                  <a:srgbClr val="002060"/>
                </a:solidFill>
              </a:rPr>
              <a:t> </a:t>
            </a:r>
            <a:r>
              <a:rPr lang="en-US" sz="2800" b="1" i="1" dirty="0" err="1">
                <a:solidFill>
                  <a:srgbClr val="002060"/>
                </a:solidFill>
              </a:rPr>
              <a:t>quy</a:t>
            </a:r>
            <a:r>
              <a:rPr lang="en-US" sz="2800" b="1" i="1" dirty="0">
                <a:solidFill>
                  <a:srgbClr val="002060"/>
                </a:solidFill>
              </a:rPr>
              <a:t>, </a:t>
            </a:r>
            <a:r>
              <a:rPr lang="en-US" sz="2800" b="1" i="1" dirty="0" err="1">
                <a:solidFill>
                  <a:srgbClr val="002060"/>
                </a:solidFill>
              </a:rPr>
              <a:t>tinh</a:t>
            </a:r>
            <a:r>
              <a:rPr lang="en-US" sz="2800" b="1" i="1" dirty="0">
                <a:solidFill>
                  <a:srgbClr val="002060"/>
                </a:solidFill>
              </a:rPr>
              <a:t> </a:t>
            </a:r>
            <a:r>
              <a:rPr lang="en-US" sz="2800" b="1" i="1" dirty="0" err="1">
                <a:solidFill>
                  <a:srgbClr val="002060"/>
                </a:solidFill>
              </a:rPr>
              <a:t>nhuệ</a:t>
            </a:r>
            <a:r>
              <a:rPr lang="en-US" sz="2800" b="1" i="1" dirty="0">
                <a:solidFill>
                  <a:srgbClr val="002060"/>
                </a:solidFill>
              </a:rPr>
              <a:t>, </a:t>
            </a:r>
            <a:r>
              <a:rPr lang="en-US" sz="2800" b="1" i="1" dirty="0" err="1">
                <a:solidFill>
                  <a:srgbClr val="002060"/>
                </a:solidFill>
              </a:rPr>
              <a:t>từng</a:t>
            </a:r>
            <a:r>
              <a:rPr lang="en-US" sz="2800" b="1" i="1" dirty="0">
                <a:solidFill>
                  <a:srgbClr val="002060"/>
                </a:solidFill>
              </a:rPr>
              <a:t> </a:t>
            </a:r>
            <a:r>
              <a:rPr lang="en-US" sz="2800" b="1" i="1" dirty="0" err="1">
                <a:solidFill>
                  <a:srgbClr val="002060"/>
                </a:solidFill>
              </a:rPr>
              <a:t>bước</a:t>
            </a:r>
            <a:r>
              <a:rPr lang="en-US" sz="2800" b="1" i="1" dirty="0">
                <a:solidFill>
                  <a:srgbClr val="002060"/>
                </a:solidFill>
              </a:rPr>
              <a:t> </a:t>
            </a:r>
            <a:r>
              <a:rPr lang="en-US" sz="2800" b="1" i="1" dirty="0" err="1">
                <a:solidFill>
                  <a:srgbClr val="002060"/>
                </a:solidFill>
              </a:rPr>
              <a:t>hiện</a:t>
            </a:r>
            <a:r>
              <a:rPr lang="en-US" sz="2800" b="1" i="1" dirty="0">
                <a:solidFill>
                  <a:srgbClr val="002060"/>
                </a:solidFill>
              </a:rPr>
              <a:t> </a:t>
            </a:r>
            <a:r>
              <a:rPr lang="en-US" sz="2800" b="1" i="1" dirty="0" err="1">
                <a:solidFill>
                  <a:srgbClr val="002060"/>
                </a:solidFill>
              </a:rPr>
              <a:t>đại</a:t>
            </a:r>
            <a:r>
              <a:rPr lang="en-US" sz="2800" b="1" i="1" dirty="0">
                <a:solidFill>
                  <a:srgbClr val="002060"/>
                </a:solidFill>
              </a:rPr>
              <a:t>, </a:t>
            </a:r>
            <a:r>
              <a:rPr lang="en-US" sz="2800" b="1" i="1" dirty="0" err="1">
                <a:solidFill>
                  <a:srgbClr val="002060"/>
                </a:solidFill>
              </a:rPr>
              <a:t>có</a:t>
            </a:r>
            <a:r>
              <a:rPr lang="en-US" sz="2800" b="1" i="1" dirty="0">
                <a:solidFill>
                  <a:srgbClr val="002060"/>
                </a:solidFill>
              </a:rPr>
              <a:t> </a:t>
            </a:r>
            <a:r>
              <a:rPr lang="en-US" sz="2800" b="1" i="1" dirty="0" err="1">
                <a:solidFill>
                  <a:srgbClr val="002060"/>
                </a:solidFill>
              </a:rPr>
              <a:t>chất</a:t>
            </a:r>
            <a:r>
              <a:rPr lang="en-US" sz="2800" b="1" i="1" dirty="0">
                <a:solidFill>
                  <a:srgbClr val="002060"/>
                </a:solidFill>
              </a:rPr>
              <a:t> </a:t>
            </a:r>
            <a:r>
              <a:rPr lang="en-US" sz="2800" b="1" i="1" dirty="0" err="1">
                <a:solidFill>
                  <a:srgbClr val="002060"/>
                </a:solidFill>
              </a:rPr>
              <a:t>lượng</a:t>
            </a:r>
            <a:r>
              <a:rPr lang="en-US" sz="2800" b="1" i="1" dirty="0">
                <a:solidFill>
                  <a:srgbClr val="002060"/>
                </a:solidFill>
              </a:rPr>
              <a:t> </a:t>
            </a:r>
            <a:r>
              <a:rPr lang="en-US" sz="2800" b="1" i="1" dirty="0" err="1">
                <a:solidFill>
                  <a:srgbClr val="002060"/>
                </a:solidFill>
              </a:rPr>
              <a:t>cao</a:t>
            </a:r>
            <a:r>
              <a:rPr lang="en-US" sz="2800" b="1" i="1" dirty="0">
                <a:solidFill>
                  <a:srgbClr val="002060"/>
                </a:solidFill>
              </a:rPr>
              <a:t>, </a:t>
            </a:r>
            <a:r>
              <a:rPr lang="en-US" sz="2800" b="1" i="1" dirty="0" err="1">
                <a:solidFill>
                  <a:srgbClr val="002060"/>
                </a:solidFill>
              </a:rPr>
              <a:t>có</a:t>
            </a:r>
            <a:r>
              <a:rPr lang="en-US" sz="2800" b="1" i="1" dirty="0">
                <a:solidFill>
                  <a:srgbClr val="002060"/>
                </a:solidFill>
              </a:rPr>
              <a:t> </a:t>
            </a:r>
            <a:r>
              <a:rPr lang="en-US" sz="2800" b="1" i="1" dirty="0" err="1">
                <a:solidFill>
                  <a:srgbClr val="002060"/>
                </a:solidFill>
              </a:rPr>
              <a:t>quân</a:t>
            </a:r>
            <a:r>
              <a:rPr lang="en-US" sz="2800" b="1" i="1" dirty="0">
                <a:solidFill>
                  <a:srgbClr val="002060"/>
                </a:solidFill>
              </a:rPr>
              <a:t> </a:t>
            </a:r>
            <a:r>
              <a:rPr lang="en-US" sz="2800" b="1" i="1" dirty="0" err="1">
                <a:solidFill>
                  <a:srgbClr val="002060"/>
                </a:solidFill>
              </a:rPr>
              <a:t>số</a:t>
            </a:r>
            <a:r>
              <a:rPr lang="en-US" sz="2800" b="1" i="1" dirty="0">
                <a:solidFill>
                  <a:srgbClr val="002060"/>
                </a:solidFill>
              </a:rPr>
              <a:t> </a:t>
            </a:r>
            <a:r>
              <a:rPr lang="en-US" sz="2800" b="1" i="1" dirty="0" err="1">
                <a:solidFill>
                  <a:srgbClr val="002060"/>
                </a:solidFill>
              </a:rPr>
              <a:t>và</a:t>
            </a:r>
            <a:r>
              <a:rPr lang="en-US" sz="2800" b="1" i="1" dirty="0">
                <a:solidFill>
                  <a:srgbClr val="002060"/>
                </a:solidFill>
              </a:rPr>
              <a:t> </a:t>
            </a:r>
            <a:r>
              <a:rPr lang="en-US" sz="2800" b="1" i="1" dirty="0" err="1">
                <a:solidFill>
                  <a:srgbClr val="002060"/>
                </a:solidFill>
              </a:rPr>
              <a:t>tổ</a:t>
            </a:r>
            <a:r>
              <a:rPr lang="en-US" sz="2800" b="1" i="1" dirty="0">
                <a:solidFill>
                  <a:srgbClr val="002060"/>
                </a:solidFill>
              </a:rPr>
              <a:t> </a:t>
            </a:r>
            <a:r>
              <a:rPr lang="en-US" sz="2800" b="1" i="1" dirty="0" err="1">
                <a:solidFill>
                  <a:srgbClr val="002060"/>
                </a:solidFill>
              </a:rPr>
              <a:t>chức</a:t>
            </a:r>
            <a:r>
              <a:rPr lang="en-US" sz="2800" b="1" i="1" dirty="0">
                <a:solidFill>
                  <a:srgbClr val="002060"/>
                </a:solidFill>
              </a:rPr>
              <a:t> </a:t>
            </a:r>
            <a:r>
              <a:rPr lang="en-US" sz="2800" b="1" i="1" dirty="0" err="1">
                <a:solidFill>
                  <a:srgbClr val="002060"/>
                </a:solidFill>
              </a:rPr>
              <a:t>hợp</a:t>
            </a:r>
            <a:r>
              <a:rPr lang="en-US" sz="2800" b="1" i="1" dirty="0">
                <a:solidFill>
                  <a:srgbClr val="002060"/>
                </a:solidFill>
              </a:rPr>
              <a:t> </a:t>
            </a:r>
            <a:r>
              <a:rPr lang="en-US" sz="2800" b="1" i="1" dirty="0" err="1">
                <a:solidFill>
                  <a:srgbClr val="002060"/>
                </a:solidFill>
              </a:rPr>
              <a:t>lý</a:t>
            </a:r>
            <a:r>
              <a:rPr lang="en-US" sz="2800" b="1" i="1" dirty="0">
                <a:solidFill>
                  <a:srgbClr val="002060"/>
                </a:solidFill>
              </a:rPr>
              <a:t>:</a:t>
            </a:r>
          </a:p>
        </p:txBody>
      </p:sp>
      <p:sp>
        <p:nvSpPr>
          <p:cNvPr id="5" name="Rectangle 4"/>
          <p:cNvSpPr/>
          <p:nvPr/>
        </p:nvSpPr>
        <p:spPr>
          <a:xfrm>
            <a:off x="1371600" y="2743288"/>
            <a:ext cx="6858000" cy="3962312"/>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57242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95400"/>
            <a:ext cx="8229600" cy="3581400"/>
          </a:xfrm>
        </p:spPr>
        <p:txBody>
          <a:bodyPr>
            <a:noAutofit/>
          </a:bodyPr>
          <a:lstStyle/>
          <a:p>
            <a:pPr algn="l"/>
            <a:r>
              <a:rPr lang="en-US" sz="3600" i="1" dirty="0" smtClean="0"/>
              <a:t/>
            </a:r>
            <a:br>
              <a:rPr lang="en-US" sz="3600" i="1" dirty="0" smtClean="0"/>
            </a:br>
            <a:r>
              <a:rPr lang="en-US" sz="3600" i="1" dirty="0" smtClean="0"/>
              <a:t>b- Các bộ phận cấu thành lãnh thổ quốc gia.</a:t>
            </a:r>
            <a:br>
              <a:rPr lang="en-US" sz="3600" i="1" dirty="0" smtClean="0"/>
            </a:br>
            <a:r>
              <a:rPr lang="en-US" sz="3600" i="1" dirty="0" smtClean="0"/>
              <a:t>   </a:t>
            </a:r>
            <a:r>
              <a:rPr lang="en-US" sz="3600" i="1" dirty="0"/>
              <a:t>L</a:t>
            </a:r>
            <a:r>
              <a:rPr lang="en-US" sz="3600" i="1" dirty="0" smtClean="0"/>
              <a:t>ãnh thổi quốc gia gồm 4 bộ phận: vùng đất, vùng nước, vùng trời, và vùng lòng đất</a:t>
            </a:r>
            <a:br>
              <a:rPr lang="en-US" sz="3600" i="1" dirty="0" smtClean="0"/>
            </a:br>
            <a:r>
              <a:rPr lang="en-US" sz="3600" i="1" dirty="0" smtClean="0"/>
              <a:t>    Vùng đất lãnh thổ gồm toàn bộ phần đất lục địa và các đảo, quần đảo thuộc chủ quyền quốc gia (kể cả các đảo ven bờ và các đảo xa bờ)</a:t>
            </a:r>
            <a:r>
              <a:rPr lang="en-US" sz="3600" dirty="0" smtClean="0"/>
              <a:t> </a:t>
            </a:r>
            <a:r>
              <a:rPr lang="en-US" sz="3600" i="1" dirty="0" smtClean="0"/>
              <a:t/>
            </a:r>
            <a:br>
              <a:rPr lang="en-US" sz="3600" i="1" dirty="0" smtClean="0"/>
            </a:br>
            <a:endParaRPr lang="en-US" sz="3600" dirty="0"/>
          </a:p>
        </p:txBody>
      </p:sp>
    </p:spTree>
    <p:extLst>
      <p:ext uri="{BB962C8B-B14F-4D97-AF65-F5344CB8AC3E}">
        <p14:creationId xmlns:p14="http://schemas.microsoft.com/office/powerpoint/2010/main" val="35392699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763000" cy="4982903"/>
          </a:xfrm>
          <a:prstGeom prst="rect">
            <a:avLst/>
          </a:prstGeom>
        </p:spPr>
        <p:txBody>
          <a:bodyPr wrap="square">
            <a:spAutoFit/>
          </a:bodyPr>
          <a:lstStyle/>
          <a:p>
            <a:pPr algn="just">
              <a:lnSpc>
                <a:spcPct val="115000"/>
              </a:lnSpc>
              <a:spcBef>
                <a:spcPct val="35000"/>
              </a:spcBef>
              <a:spcAft>
                <a:spcPct val="15000"/>
              </a:spcAft>
            </a:pPr>
            <a:r>
              <a:rPr lang="en-US" sz="2800" b="1" dirty="0">
                <a:solidFill>
                  <a:srgbClr val="000099"/>
                </a:solidFill>
              </a:rPr>
              <a:t>2. </a:t>
            </a:r>
            <a:r>
              <a:rPr lang="en-US" sz="2800" b="1" dirty="0" err="1">
                <a:solidFill>
                  <a:srgbClr val="000099"/>
                </a:solidFill>
              </a:rPr>
              <a:t>Nội</a:t>
            </a:r>
            <a:r>
              <a:rPr lang="en-US" sz="2800" b="1" dirty="0">
                <a:solidFill>
                  <a:srgbClr val="000099"/>
                </a:solidFill>
              </a:rPr>
              <a:t> dung </a:t>
            </a:r>
            <a:r>
              <a:rPr lang="en-US" sz="2800" b="1" dirty="0" err="1">
                <a:solidFill>
                  <a:srgbClr val="000099"/>
                </a:solidFill>
              </a:rPr>
              <a:t>cơ</a:t>
            </a:r>
            <a:r>
              <a:rPr lang="en-US" sz="2800" b="1" dirty="0">
                <a:solidFill>
                  <a:srgbClr val="000099"/>
                </a:solidFill>
              </a:rPr>
              <a:t> </a:t>
            </a:r>
            <a:r>
              <a:rPr lang="en-US" sz="2800" b="1" dirty="0" err="1">
                <a:solidFill>
                  <a:srgbClr val="000099"/>
                </a:solidFill>
              </a:rPr>
              <a:t>bản</a:t>
            </a:r>
            <a:r>
              <a:rPr lang="en-US" sz="2800" b="1" dirty="0">
                <a:solidFill>
                  <a:srgbClr val="000099"/>
                </a:solidFill>
              </a:rPr>
              <a:t> </a:t>
            </a:r>
            <a:r>
              <a:rPr lang="en-US" sz="2800" b="1" dirty="0" err="1">
                <a:solidFill>
                  <a:srgbClr val="000099"/>
                </a:solidFill>
              </a:rPr>
              <a:t>xây</a:t>
            </a:r>
            <a:r>
              <a:rPr lang="en-US" sz="2800" b="1" dirty="0">
                <a:solidFill>
                  <a:srgbClr val="000099"/>
                </a:solidFill>
              </a:rPr>
              <a:t> </a:t>
            </a:r>
            <a:r>
              <a:rPr lang="en-US" sz="2800" b="1" dirty="0" err="1">
                <a:solidFill>
                  <a:srgbClr val="000099"/>
                </a:solidFill>
              </a:rPr>
              <a:t>dựng</a:t>
            </a:r>
            <a:r>
              <a:rPr lang="en-US" sz="2800" b="1" dirty="0">
                <a:solidFill>
                  <a:srgbClr val="000099"/>
                </a:solidFill>
              </a:rPr>
              <a:t> </a:t>
            </a:r>
            <a:r>
              <a:rPr lang="en-US" sz="2800" b="1" dirty="0" err="1">
                <a:solidFill>
                  <a:srgbClr val="000099"/>
                </a:solidFill>
              </a:rPr>
              <a:t>và</a:t>
            </a:r>
            <a:r>
              <a:rPr lang="en-US" sz="2800" b="1" dirty="0">
                <a:solidFill>
                  <a:srgbClr val="000099"/>
                </a:solidFill>
              </a:rPr>
              <a:t> </a:t>
            </a:r>
            <a:r>
              <a:rPr lang="en-US" sz="2800" b="1" dirty="0" err="1">
                <a:solidFill>
                  <a:srgbClr val="000099"/>
                </a:solidFill>
              </a:rPr>
              <a:t>quản</a:t>
            </a:r>
            <a:r>
              <a:rPr lang="en-US" sz="2800" b="1" dirty="0">
                <a:solidFill>
                  <a:srgbClr val="000099"/>
                </a:solidFill>
              </a:rPr>
              <a:t> </a:t>
            </a:r>
            <a:r>
              <a:rPr lang="en-US" sz="2800" b="1" dirty="0" err="1">
                <a:solidFill>
                  <a:srgbClr val="000099"/>
                </a:solidFill>
              </a:rPr>
              <a:t>lý</a:t>
            </a:r>
            <a:r>
              <a:rPr lang="en-US" sz="2800" b="1" dirty="0">
                <a:solidFill>
                  <a:srgbClr val="000099"/>
                </a:solidFill>
              </a:rPr>
              <a:t>, </a:t>
            </a:r>
            <a:r>
              <a:rPr lang="en-US" sz="2800" b="1" dirty="0" err="1">
                <a:solidFill>
                  <a:srgbClr val="000099"/>
                </a:solidFill>
              </a:rPr>
              <a:t>bảo</a:t>
            </a:r>
            <a:r>
              <a:rPr lang="en-US" sz="2800" b="1" dirty="0">
                <a:solidFill>
                  <a:srgbClr val="000099"/>
                </a:solidFill>
              </a:rPr>
              <a:t> </a:t>
            </a:r>
            <a:r>
              <a:rPr lang="en-US" sz="2800" b="1" dirty="0" err="1">
                <a:solidFill>
                  <a:srgbClr val="000099"/>
                </a:solidFill>
              </a:rPr>
              <a:t>vệ</a:t>
            </a:r>
            <a:r>
              <a:rPr lang="en-US" sz="2800" b="1" dirty="0">
                <a:solidFill>
                  <a:srgbClr val="000099"/>
                </a:solidFill>
              </a:rPr>
              <a:t> </a:t>
            </a:r>
            <a:r>
              <a:rPr lang="en-US" sz="2800" b="1" dirty="0" err="1">
                <a:solidFill>
                  <a:srgbClr val="000099"/>
                </a:solidFill>
              </a:rPr>
              <a:t>biên</a:t>
            </a:r>
            <a:r>
              <a:rPr lang="en-US" sz="2800" b="1" dirty="0">
                <a:solidFill>
                  <a:srgbClr val="000099"/>
                </a:solidFill>
              </a:rPr>
              <a:t> </a:t>
            </a:r>
            <a:r>
              <a:rPr lang="en-US" sz="2800" b="1" dirty="0" err="1">
                <a:solidFill>
                  <a:srgbClr val="000099"/>
                </a:solidFill>
              </a:rPr>
              <a:t>giới</a:t>
            </a:r>
            <a:r>
              <a:rPr lang="en-US" sz="2800" b="1" dirty="0">
                <a:solidFill>
                  <a:srgbClr val="000099"/>
                </a:solidFill>
              </a:rPr>
              <a:t> </a:t>
            </a:r>
            <a:r>
              <a:rPr lang="en-US" sz="2800" b="1" dirty="0" err="1">
                <a:solidFill>
                  <a:srgbClr val="000099"/>
                </a:solidFill>
              </a:rPr>
              <a:t>quốc</a:t>
            </a:r>
            <a:r>
              <a:rPr lang="en-US" sz="2800" b="1" dirty="0">
                <a:solidFill>
                  <a:srgbClr val="000099"/>
                </a:solidFill>
              </a:rPr>
              <a:t> </a:t>
            </a:r>
            <a:r>
              <a:rPr lang="en-US" sz="2800" b="1" dirty="0" err="1">
                <a:solidFill>
                  <a:srgbClr val="000099"/>
                </a:solidFill>
              </a:rPr>
              <a:t>gia</a:t>
            </a:r>
            <a:r>
              <a:rPr lang="en-US" sz="2800" b="1" dirty="0">
                <a:solidFill>
                  <a:srgbClr val="000099"/>
                </a:solidFill>
              </a:rPr>
              <a:t> </a:t>
            </a:r>
            <a:r>
              <a:rPr lang="en-US" sz="2800" b="1" dirty="0" err="1">
                <a:solidFill>
                  <a:srgbClr val="000099"/>
                </a:solidFill>
              </a:rPr>
              <a:t>nước</a:t>
            </a:r>
            <a:r>
              <a:rPr lang="en-US" sz="2800" b="1" dirty="0">
                <a:solidFill>
                  <a:srgbClr val="000099"/>
                </a:solidFill>
              </a:rPr>
              <a:t> </a:t>
            </a:r>
            <a:r>
              <a:rPr lang="en-US" sz="2800" b="1" dirty="0" err="1">
                <a:solidFill>
                  <a:srgbClr val="000099"/>
                </a:solidFill>
              </a:rPr>
              <a:t>Cộng</a:t>
            </a:r>
            <a:r>
              <a:rPr lang="en-US" sz="2800" b="1" dirty="0">
                <a:solidFill>
                  <a:srgbClr val="000099"/>
                </a:solidFill>
              </a:rPr>
              <a:t> </a:t>
            </a:r>
            <a:r>
              <a:rPr lang="en-US" sz="2800" b="1" dirty="0" err="1">
                <a:solidFill>
                  <a:srgbClr val="000099"/>
                </a:solidFill>
              </a:rPr>
              <a:t>hoà</a:t>
            </a:r>
            <a:r>
              <a:rPr lang="en-US" sz="2800" b="1" dirty="0">
                <a:solidFill>
                  <a:srgbClr val="000099"/>
                </a:solidFill>
              </a:rPr>
              <a:t> </a:t>
            </a:r>
            <a:r>
              <a:rPr lang="en-US" sz="2800" b="1" dirty="0" err="1">
                <a:solidFill>
                  <a:srgbClr val="000099"/>
                </a:solidFill>
              </a:rPr>
              <a:t>xã</a:t>
            </a:r>
            <a:r>
              <a:rPr lang="en-US" sz="2800" b="1" dirty="0">
                <a:solidFill>
                  <a:srgbClr val="000099"/>
                </a:solidFill>
              </a:rPr>
              <a:t> </a:t>
            </a:r>
            <a:r>
              <a:rPr lang="en-US" sz="2800" b="1" dirty="0" err="1">
                <a:solidFill>
                  <a:srgbClr val="000099"/>
                </a:solidFill>
              </a:rPr>
              <a:t>hội</a:t>
            </a:r>
            <a:r>
              <a:rPr lang="en-US" sz="2800" b="1" dirty="0">
                <a:solidFill>
                  <a:srgbClr val="000099"/>
                </a:solidFill>
              </a:rPr>
              <a:t> </a:t>
            </a:r>
            <a:r>
              <a:rPr lang="en-US" sz="2800" b="1" dirty="0" err="1">
                <a:solidFill>
                  <a:srgbClr val="000099"/>
                </a:solidFill>
              </a:rPr>
              <a:t>chủ</a:t>
            </a:r>
            <a:r>
              <a:rPr lang="en-US" sz="2800" b="1" dirty="0">
                <a:solidFill>
                  <a:srgbClr val="000099"/>
                </a:solidFill>
              </a:rPr>
              <a:t> </a:t>
            </a:r>
            <a:r>
              <a:rPr lang="en-US" sz="2800" b="1" dirty="0" err="1">
                <a:solidFill>
                  <a:srgbClr val="000099"/>
                </a:solidFill>
              </a:rPr>
              <a:t>nghĩa</a:t>
            </a:r>
            <a:r>
              <a:rPr lang="en-US" sz="2800" b="1" dirty="0">
                <a:solidFill>
                  <a:srgbClr val="000099"/>
                </a:solidFill>
              </a:rPr>
              <a:t> </a:t>
            </a:r>
            <a:r>
              <a:rPr lang="en-US" sz="2800" b="1" dirty="0" err="1">
                <a:solidFill>
                  <a:srgbClr val="000099"/>
                </a:solidFill>
              </a:rPr>
              <a:t>Việt</a:t>
            </a:r>
            <a:r>
              <a:rPr lang="en-US" sz="2800" b="1" dirty="0">
                <a:solidFill>
                  <a:srgbClr val="000099"/>
                </a:solidFill>
              </a:rPr>
              <a:t> Nam</a:t>
            </a:r>
            <a:endParaRPr lang="en-US" sz="2800" b="1" i="1" dirty="0">
              <a:solidFill>
                <a:srgbClr val="000099"/>
              </a:solidFill>
            </a:endParaRPr>
          </a:p>
          <a:p>
            <a:pPr algn="just">
              <a:lnSpc>
                <a:spcPct val="115000"/>
              </a:lnSpc>
              <a:spcBef>
                <a:spcPct val="35000"/>
              </a:spcBef>
              <a:spcAft>
                <a:spcPct val="15000"/>
              </a:spcAft>
            </a:pPr>
            <a:r>
              <a:rPr lang="en-US" sz="2800" b="1" i="1" dirty="0">
                <a:solidFill>
                  <a:srgbClr val="000099"/>
                </a:solidFill>
              </a:rPr>
              <a:t> a)  </a:t>
            </a:r>
            <a:r>
              <a:rPr lang="en-US" sz="2800" b="1" i="1" dirty="0" err="1">
                <a:solidFill>
                  <a:srgbClr val="000099"/>
                </a:solidFill>
              </a:rPr>
              <a:t>Vị</a:t>
            </a:r>
            <a:r>
              <a:rPr lang="en-US" sz="2800" b="1" i="1" dirty="0">
                <a:solidFill>
                  <a:srgbClr val="000099"/>
                </a:solidFill>
              </a:rPr>
              <a:t> </a:t>
            </a:r>
            <a:r>
              <a:rPr lang="en-US" sz="2800" b="1" i="1" dirty="0" err="1">
                <a:solidFill>
                  <a:srgbClr val="000099"/>
                </a:solidFill>
              </a:rPr>
              <a:t>trí</a:t>
            </a:r>
            <a:r>
              <a:rPr lang="en-US" sz="2800" b="1" i="1" dirty="0">
                <a:solidFill>
                  <a:srgbClr val="000099"/>
                </a:solidFill>
              </a:rPr>
              <a:t>, ý </a:t>
            </a:r>
            <a:r>
              <a:rPr lang="en-US" sz="2800" b="1" i="1" dirty="0" err="1">
                <a:solidFill>
                  <a:srgbClr val="000099"/>
                </a:solidFill>
              </a:rPr>
              <a:t>nghĩa</a:t>
            </a:r>
            <a:r>
              <a:rPr lang="en-US" sz="2800" b="1" i="1" dirty="0">
                <a:solidFill>
                  <a:srgbClr val="000099"/>
                </a:solidFill>
              </a:rPr>
              <a:t> </a:t>
            </a:r>
            <a:r>
              <a:rPr lang="en-US" sz="2800" b="1" i="1" dirty="0" err="1">
                <a:solidFill>
                  <a:srgbClr val="000099"/>
                </a:solidFill>
              </a:rPr>
              <a:t>của</a:t>
            </a:r>
            <a:r>
              <a:rPr lang="en-US" sz="2800" b="1" i="1" dirty="0">
                <a:solidFill>
                  <a:srgbClr val="000099"/>
                </a:solidFill>
              </a:rPr>
              <a:t> </a:t>
            </a:r>
            <a:r>
              <a:rPr lang="en-US" sz="2800" b="1" i="1" dirty="0" err="1">
                <a:solidFill>
                  <a:srgbClr val="000099"/>
                </a:solidFill>
              </a:rPr>
              <a:t>việc</a:t>
            </a:r>
            <a:r>
              <a:rPr lang="en-US" sz="2800" b="1" i="1" dirty="0">
                <a:solidFill>
                  <a:srgbClr val="000099"/>
                </a:solidFill>
              </a:rPr>
              <a:t> </a:t>
            </a:r>
            <a:r>
              <a:rPr lang="en-US" sz="2800" b="1" i="1" dirty="0" err="1">
                <a:solidFill>
                  <a:srgbClr val="000099"/>
                </a:solidFill>
              </a:rPr>
              <a:t>xây</a:t>
            </a:r>
            <a:r>
              <a:rPr lang="en-US" sz="2800" b="1" i="1" dirty="0">
                <a:solidFill>
                  <a:srgbClr val="000099"/>
                </a:solidFill>
              </a:rPr>
              <a:t> </a:t>
            </a:r>
            <a:r>
              <a:rPr lang="en-US" sz="2800" b="1" i="1" dirty="0" err="1">
                <a:solidFill>
                  <a:srgbClr val="000099"/>
                </a:solidFill>
              </a:rPr>
              <a:t>dựng</a:t>
            </a:r>
            <a:r>
              <a:rPr lang="en-US" sz="2800" b="1" i="1" dirty="0">
                <a:solidFill>
                  <a:srgbClr val="000099"/>
                </a:solidFill>
              </a:rPr>
              <a:t> </a:t>
            </a:r>
            <a:r>
              <a:rPr lang="en-US" sz="2800" b="1" i="1" dirty="0" err="1">
                <a:solidFill>
                  <a:srgbClr val="000099"/>
                </a:solidFill>
              </a:rPr>
              <a:t>và</a:t>
            </a:r>
            <a:r>
              <a:rPr lang="en-US" sz="2800" b="1" i="1" dirty="0">
                <a:solidFill>
                  <a:srgbClr val="000099"/>
                </a:solidFill>
              </a:rPr>
              <a:t> </a:t>
            </a:r>
            <a:r>
              <a:rPr lang="en-US" sz="2800" b="1" i="1" dirty="0" err="1">
                <a:solidFill>
                  <a:srgbClr val="000099"/>
                </a:solidFill>
              </a:rPr>
              <a:t>quản</a:t>
            </a:r>
            <a:r>
              <a:rPr lang="en-US" sz="2800" b="1" i="1" dirty="0">
                <a:solidFill>
                  <a:srgbClr val="000099"/>
                </a:solidFill>
              </a:rPr>
              <a:t> </a:t>
            </a:r>
            <a:r>
              <a:rPr lang="en-US" sz="2800" b="1" i="1" dirty="0" err="1">
                <a:solidFill>
                  <a:srgbClr val="000099"/>
                </a:solidFill>
              </a:rPr>
              <a:t>lý</a:t>
            </a:r>
            <a:r>
              <a:rPr lang="en-US" sz="2800" b="1" i="1" dirty="0">
                <a:solidFill>
                  <a:srgbClr val="000099"/>
                </a:solidFill>
              </a:rPr>
              <a:t>, </a:t>
            </a:r>
            <a:r>
              <a:rPr lang="en-US" sz="2800" b="1" i="1" dirty="0" err="1">
                <a:solidFill>
                  <a:srgbClr val="000099"/>
                </a:solidFill>
              </a:rPr>
              <a:t>bảo</a:t>
            </a:r>
            <a:r>
              <a:rPr lang="en-US" sz="2800" b="1" i="1" dirty="0">
                <a:solidFill>
                  <a:srgbClr val="000099"/>
                </a:solidFill>
              </a:rPr>
              <a:t> </a:t>
            </a:r>
            <a:r>
              <a:rPr lang="en-US" sz="2800" b="1" i="1" dirty="0" err="1">
                <a:solidFill>
                  <a:srgbClr val="000099"/>
                </a:solidFill>
              </a:rPr>
              <a:t>vệ</a:t>
            </a:r>
            <a:r>
              <a:rPr lang="en-US" sz="2800" b="1" i="1" dirty="0">
                <a:solidFill>
                  <a:srgbClr val="000099"/>
                </a:solidFill>
              </a:rPr>
              <a:t> </a:t>
            </a:r>
            <a:r>
              <a:rPr lang="en-US" sz="2800" b="1" i="1" dirty="0" err="1">
                <a:solidFill>
                  <a:srgbClr val="000099"/>
                </a:solidFill>
              </a:rPr>
              <a:t>biên</a:t>
            </a:r>
            <a:r>
              <a:rPr lang="en-US" sz="2800" b="1" i="1" dirty="0">
                <a:solidFill>
                  <a:srgbClr val="000099"/>
                </a:solidFill>
              </a:rPr>
              <a:t> </a:t>
            </a:r>
            <a:r>
              <a:rPr lang="en-US" sz="2800" b="1" i="1" dirty="0" err="1">
                <a:solidFill>
                  <a:srgbClr val="000099"/>
                </a:solidFill>
              </a:rPr>
              <a:t>giới</a:t>
            </a:r>
            <a:r>
              <a:rPr lang="en-US" sz="2800" b="1" i="1" dirty="0">
                <a:solidFill>
                  <a:srgbClr val="000099"/>
                </a:solidFill>
              </a:rPr>
              <a:t> </a:t>
            </a:r>
            <a:r>
              <a:rPr lang="en-US" sz="2800" b="1" i="1" dirty="0" err="1">
                <a:solidFill>
                  <a:srgbClr val="000099"/>
                </a:solidFill>
              </a:rPr>
              <a:t>quốc</a:t>
            </a:r>
            <a:r>
              <a:rPr lang="en-US" sz="2800" b="1" i="1" dirty="0">
                <a:solidFill>
                  <a:srgbClr val="000099"/>
                </a:solidFill>
              </a:rPr>
              <a:t> </a:t>
            </a:r>
            <a:r>
              <a:rPr lang="en-US" sz="2800" b="1" i="1" dirty="0" err="1">
                <a:solidFill>
                  <a:srgbClr val="000099"/>
                </a:solidFill>
              </a:rPr>
              <a:t>gia</a:t>
            </a:r>
            <a:r>
              <a:rPr lang="en-US" sz="2800" b="1" i="1" dirty="0" smtClean="0">
                <a:solidFill>
                  <a:srgbClr val="000099"/>
                </a:solidFill>
              </a:rPr>
              <a:t>:</a:t>
            </a:r>
          </a:p>
          <a:p>
            <a:pPr algn="just">
              <a:lnSpc>
                <a:spcPct val="115000"/>
              </a:lnSpc>
              <a:spcBef>
                <a:spcPct val="35000"/>
              </a:spcBef>
              <a:spcAft>
                <a:spcPct val="15000"/>
              </a:spcAft>
            </a:pPr>
            <a:r>
              <a:rPr lang="en-US" sz="2800" b="1" i="1" dirty="0" err="1"/>
              <a:t>Xây</a:t>
            </a:r>
            <a:r>
              <a:rPr lang="en-US" sz="2800" b="1" i="1" dirty="0"/>
              <a:t> </a:t>
            </a:r>
            <a:r>
              <a:rPr lang="en-US" sz="2800" b="1" i="1" dirty="0" err="1"/>
              <a:t>dựng</a:t>
            </a:r>
            <a:r>
              <a:rPr lang="en-US" sz="2800" b="1" i="1" dirty="0"/>
              <a:t>, </a:t>
            </a:r>
            <a:r>
              <a:rPr lang="en-US" sz="2800" b="1" i="1" dirty="0" err="1"/>
              <a:t>quản</a:t>
            </a:r>
            <a:r>
              <a:rPr lang="en-US" sz="2800" b="1" i="1" dirty="0"/>
              <a:t> </a:t>
            </a:r>
            <a:r>
              <a:rPr lang="en-US" sz="2800" b="1" i="1" dirty="0" err="1"/>
              <a:t>lý</a:t>
            </a:r>
            <a:r>
              <a:rPr lang="en-US" sz="2800" b="1" i="1" dirty="0"/>
              <a:t>, </a:t>
            </a:r>
            <a:r>
              <a:rPr lang="en-US" sz="2800" b="1" i="1" dirty="0" err="1"/>
              <a:t>bảo</a:t>
            </a:r>
            <a:r>
              <a:rPr lang="en-US" sz="2800" b="1" i="1" dirty="0"/>
              <a:t> </a:t>
            </a:r>
            <a:r>
              <a:rPr lang="en-US" sz="2800" b="1" i="1" dirty="0" err="1"/>
              <a:t>vệ</a:t>
            </a:r>
            <a:r>
              <a:rPr lang="en-US" sz="2800" b="1" i="1" dirty="0"/>
              <a:t> </a:t>
            </a:r>
            <a:r>
              <a:rPr lang="en-US" sz="2800" b="1" i="1" dirty="0" err="1"/>
              <a:t>biên</a:t>
            </a:r>
            <a:r>
              <a:rPr lang="en-US" sz="2800" b="1" i="1" dirty="0"/>
              <a:t> </a:t>
            </a:r>
            <a:r>
              <a:rPr lang="en-US" sz="2800" b="1" i="1" dirty="0" err="1"/>
              <a:t>giới</a:t>
            </a:r>
            <a:r>
              <a:rPr lang="en-US" sz="2800" b="1" i="1" dirty="0"/>
              <a:t> </a:t>
            </a:r>
            <a:r>
              <a:rPr lang="en-US" sz="2800" b="1" i="1" dirty="0" err="1"/>
              <a:t>quốc</a:t>
            </a:r>
            <a:r>
              <a:rPr lang="en-US" sz="2800" b="1" i="1" dirty="0"/>
              <a:t> </a:t>
            </a:r>
            <a:r>
              <a:rPr lang="en-US" sz="2800" b="1" i="1" dirty="0" err="1"/>
              <a:t>gia</a:t>
            </a:r>
            <a:r>
              <a:rPr lang="en-US" sz="2800" b="1" i="1" dirty="0"/>
              <a:t> </a:t>
            </a:r>
            <a:r>
              <a:rPr lang="en-US" sz="2800" b="1" i="1" dirty="0" err="1"/>
              <a:t>có</a:t>
            </a:r>
            <a:r>
              <a:rPr lang="en-US" sz="2800" b="1" i="1" dirty="0"/>
              <a:t> ý </a:t>
            </a:r>
            <a:r>
              <a:rPr lang="en-US" sz="2800" b="1" i="1" dirty="0" err="1"/>
              <a:t>nghĩa</a:t>
            </a:r>
            <a:r>
              <a:rPr lang="en-US" sz="2800" b="1" i="1" dirty="0"/>
              <a:t> </a:t>
            </a:r>
            <a:r>
              <a:rPr lang="en-US" sz="2800" b="1" i="1" dirty="0" err="1"/>
              <a:t>vô</a:t>
            </a:r>
            <a:r>
              <a:rPr lang="en-US" sz="2800" b="1" i="1" dirty="0"/>
              <a:t> </a:t>
            </a:r>
            <a:r>
              <a:rPr lang="en-US" sz="2800" b="1" i="1" dirty="0" err="1"/>
              <a:t>cùng</a:t>
            </a:r>
            <a:r>
              <a:rPr lang="en-US" sz="2800" b="1" i="1" dirty="0"/>
              <a:t> </a:t>
            </a:r>
            <a:r>
              <a:rPr lang="en-US" sz="2800" b="1" i="1" dirty="0" err="1"/>
              <a:t>quan</a:t>
            </a:r>
            <a:r>
              <a:rPr lang="en-US" sz="2800" b="1" i="1" dirty="0"/>
              <a:t> </a:t>
            </a:r>
            <a:r>
              <a:rPr lang="en-US" sz="2800" b="1" i="1" dirty="0" err="1"/>
              <a:t>trọng</a:t>
            </a:r>
            <a:r>
              <a:rPr lang="en-US" sz="2800" b="1" i="1" dirty="0"/>
              <a:t> </a:t>
            </a:r>
            <a:r>
              <a:rPr lang="en-US" sz="2800" b="1" i="1" dirty="0" err="1"/>
              <a:t>về</a:t>
            </a:r>
            <a:r>
              <a:rPr lang="en-US" sz="2800" b="1" i="1" dirty="0"/>
              <a:t> </a:t>
            </a:r>
            <a:r>
              <a:rPr lang="en-US" sz="2800" b="1" i="1" dirty="0" err="1"/>
              <a:t>chính</a:t>
            </a:r>
            <a:r>
              <a:rPr lang="en-US" sz="2800" b="1" i="1" dirty="0"/>
              <a:t> </a:t>
            </a:r>
            <a:r>
              <a:rPr lang="en-US" sz="2800" b="1" i="1" dirty="0" err="1"/>
              <a:t>trị</a:t>
            </a:r>
            <a:r>
              <a:rPr lang="en-US" sz="2800" b="1" i="1" dirty="0"/>
              <a:t>, </a:t>
            </a:r>
            <a:r>
              <a:rPr lang="en-US" sz="2800" b="1" i="1" dirty="0" err="1"/>
              <a:t>kinh</a:t>
            </a:r>
            <a:r>
              <a:rPr lang="en-US" sz="2800" b="1" i="1" dirty="0"/>
              <a:t> </a:t>
            </a:r>
            <a:r>
              <a:rPr lang="en-US" sz="2800" b="1" i="1" dirty="0" err="1"/>
              <a:t>tế</a:t>
            </a:r>
            <a:r>
              <a:rPr lang="en-US" sz="2800" b="1" i="1" dirty="0"/>
              <a:t> - </a:t>
            </a:r>
            <a:r>
              <a:rPr lang="en-US" sz="2800" b="1" i="1" dirty="0" err="1"/>
              <a:t>xã</a:t>
            </a:r>
            <a:r>
              <a:rPr lang="en-US" sz="2800" b="1" i="1" dirty="0"/>
              <a:t> </a:t>
            </a:r>
            <a:r>
              <a:rPr lang="en-US" sz="2800" b="1" i="1" dirty="0" err="1"/>
              <a:t>hội</a:t>
            </a:r>
            <a:r>
              <a:rPr lang="en-US" sz="2800" b="1" i="1" dirty="0"/>
              <a:t>, an </a:t>
            </a:r>
            <a:r>
              <a:rPr lang="en-US" sz="2800" b="1" i="1" dirty="0" err="1"/>
              <a:t>ninh</a:t>
            </a:r>
            <a:r>
              <a:rPr lang="en-US" sz="2800" b="1" i="1" dirty="0"/>
              <a:t>, </a:t>
            </a:r>
            <a:r>
              <a:rPr lang="en-US" sz="2800" b="1" i="1" dirty="0" err="1"/>
              <a:t>quốc</a:t>
            </a:r>
            <a:r>
              <a:rPr lang="en-US" sz="2800" b="1" i="1" dirty="0"/>
              <a:t> </a:t>
            </a:r>
            <a:r>
              <a:rPr lang="en-US" sz="2800" b="1" i="1" dirty="0" err="1"/>
              <a:t>phòng</a:t>
            </a:r>
            <a:r>
              <a:rPr lang="en-US" sz="2800" b="1" i="1" dirty="0"/>
              <a:t> </a:t>
            </a:r>
            <a:r>
              <a:rPr lang="en-US" sz="2800" b="1" i="1" dirty="0" err="1"/>
              <a:t>và</a:t>
            </a:r>
            <a:r>
              <a:rPr lang="en-US" sz="2800" b="1" i="1" dirty="0"/>
              <a:t> </a:t>
            </a:r>
            <a:r>
              <a:rPr lang="en-US" sz="2800" b="1" i="1" dirty="0" err="1"/>
              <a:t>đối</a:t>
            </a:r>
            <a:r>
              <a:rPr lang="en-US" sz="2800" b="1" i="1" dirty="0"/>
              <a:t> </a:t>
            </a:r>
            <a:r>
              <a:rPr lang="en-US" sz="2800" b="1" i="1" dirty="0" err="1" smtClean="0"/>
              <a:t>ngoại</a:t>
            </a:r>
            <a:r>
              <a:rPr lang="en-US" sz="2800" dirty="0" smtClean="0"/>
              <a:t>. </a:t>
            </a:r>
            <a:r>
              <a:rPr lang="en-US" sz="2800" b="1" i="1" dirty="0" err="1" smtClean="0"/>
              <a:t>Giữ</a:t>
            </a:r>
            <a:r>
              <a:rPr lang="en-US" sz="2800" b="1" i="1" dirty="0" smtClean="0"/>
              <a:t> </a:t>
            </a:r>
            <a:r>
              <a:rPr lang="en-US" sz="2800" b="1" i="1" dirty="0" err="1"/>
              <a:t>vững</a:t>
            </a:r>
            <a:r>
              <a:rPr lang="en-US" sz="2800" b="1" i="1" dirty="0"/>
              <a:t> </a:t>
            </a:r>
            <a:r>
              <a:rPr lang="en-US" sz="2800" b="1" i="1" dirty="0" err="1"/>
              <a:t>ổn</a:t>
            </a:r>
            <a:r>
              <a:rPr lang="en-US" sz="2800" b="1" i="1" dirty="0"/>
              <a:t> </a:t>
            </a:r>
            <a:r>
              <a:rPr lang="en-US" sz="2800" b="1" i="1" dirty="0" err="1"/>
              <a:t>định</a:t>
            </a:r>
            <a:r>
              <a:rPr lang="en-US" sz="2800" b="1" i="1" dirty="0"/>
              <a:t> </a:t>
            </a:r>
            <a:r>
              <a:rPr lang="en-US" sz="2800" b="1" i="1" dirty="0" err="1"/>
              <a:t>bên</a:t>
            </a:r>
            <a:r>
              <a:rPr lang="en-US" sz="2800" b="1" i="1" dirty="0"/>
              <a:t> </a:t>
            </a:r>
            <a:r>
              <a:rPr lang="en-US" sz="2800" b="1" i="1" dirty="0" err="1"/>
              <a:t>trong</a:t>
            </a:r>
            <a:r>
              <a:rPr lang="en-US" sz="2800" b="1" i="1" dirty="0"/>
              <a:t>, </a:t>
            </a:r>
            <a:r>
              <a:rPr lang="en-US" sz="2800" b="1" i="1" dirty="0" err="1"/>
              <a:t>ngăn</a:t>
            </a:r>
            <a:r>
              <a:rPr lang="en-US" sz="2800" b="1" i="1" dirty="0"/>
              <a:t> </a:t>
            </a:r>
            <a:r>
              <a:rPr lang="en-US" sz="2800" b="1" i="1" dirty="0" err="1"/>
              <a:t>ngừa</a:t>
            </a:r>
            <a:r>
              <a:rPr lang="en-US" sz="2800" b="1" i="1" dirty="0"/>
              <a:t> </a:t>
            </a:r>
            <a:r>
              <a:rPr lang="en-US" sz="2800" b="1" i="1" dirty="0" err="1"/>
              <a:t>hoạt</a:t>
            </a:r>
            <a:r>
              <a:rPr lang="en-US" sz="2800" b="1" i="1" dirty="0"/>
              <a:t> </a:t>
            </a:r>
            <a:r>
              <a:rPr lang="en-US" sz="2800" b="1" i="1" dirty="0" err="1"/>
              <a:t>động</a:t>
            </a:r>
            <a:r>
              <a:rPr lang="en-US" sz="2800" b="1" i="1" dirty="0"/>
              <a:t> </a:t>
            </a:r>
            <a:r>
              <a:rPr lang="en-US" sz="2800" b="1" i="1" dirty="0" err="1"/>
              <a:t>xâm</a:t>
            </a:r>
            <a:r>
              <a:rPr lang="en-US" sz="2800" b="1" i="1" dirty="0"/>
              <a:t> </a:t>
            </a:r>
            <a:r>
              <a:rPr lang="en-US" sz="2800" b="1" i="1" dirty="0" err="1"/>
              <a:t>nhập</a:t>
            </a:r>
            <a:r>
              <a:rPr lang="en-US" sz="2800" b="1" i="1" dirty="0"/>
              <a:t>, </a:t>
            </a:r>
            <a:r>
              <a:rPr lang="en-US" sz="2800" b="1" i="1" dirty="0" err="1"/>
              <a:t>phá</a:t>
            </a:r>
            <a:r>
              <a:rPr lang="en-US" sz="2800" b="1" i="1" dirty="0"/>
              <a:t> </a:t>
            </a:r>
            <a:r>
              <a:rPr lang="en-US" sz="2800" b="1" i="1" dirty="0" err="1"/>
              <a:t>hoại</a:t>
            </a:r>
            <a:r>
              <a:rPr lang="en-US" sz="2800" b="1" i="1" dirty="0"/>
              <a:t> </a:t>
            </a:r>
            <a:r>
              <a:rPr lang="en-US" sz="2800" b="1" i="1" dirty="0" err="1"/>
              <a:t>từ</a:t>
            </a:r>
            <a:r>
              <a:rPr lang="en-US" sz="2800" b="1" i="1" dirty="0"/>
              <a:t> </a:t>
            </a:r>
            <a:r>
              <a:rPr lang="en-US" sz="2800" b="1" i="1" dirty="0" err="1"/>
              <a:t>bên</a:t>
            </a:r>
            <a:r>
              <a:rPr lang="en-US" sz="2800" b="1" i="1" dirty="0"/>
              <a:t> </a:t>
            </a:r>
            <a:r>
              <a:rPr lang="en-US" sz="2800" b="1" i="1" dirty="0" err="1" smtClean="0"/>
              <a:t>ngoài</a:t>
            </a:r>
            <a:r>
              <a:rPr lang="en-US" sz="2800" b="1" i="1" dirty="0" smtClean="0"/>
              <a:t> </a:t>
            </a:r>
            <a:r>
              <a:rPr lang="en-US" sz="2800" b="1" i="1" dirty="0" err="1" smtClean="0"/>
              <a:t>phát</a:t>
            </a:r>
            <a:r>
              <a:rPr lang="en-US" sz="2800" b="1" i="1" dirty="0" smtClean="0"/>
              <a:t> </a:t>
            </a:r>
            <a:r>
              <a:rPr lang="en-US" sz="2800" b="1" i="1" dirty="0" err="1" smtClean="0"/>
              <a:t>triển</a:t>
            </a:r>
            <a:r>
              <a:rPr lang="en-US" sz="2800" b="1" i="1" dirty="0" smtClean="0"/>
              <a:t> </a:t>
            </a:r>
            <a:r>
              <a:rPr lang="en-US" sz="2800" b="1" i="1" dirty="0" err="1" smtClean="0"/>
              <a:t>đất</a:t>
            </a:r>
            <a:r>
              <a:rPr lang="en-US" sz="2800" b="1" i="1" dirty="0" smtClean="0"/>
              <a:t> </a:t>
            </a:r>
            <a:r>
              <a:rPr lang="en-US" sz="2800" b="1" i="1" dirty="0" err="1" smtClean="0"/>
              <a:t>nước</a:t>
            </a:r>
            <a:r>
              <a:rPr lang="en-US" sz="2800" b="1" i="1" dirty="0" smtClean="0"/>
              <a:t>.</a:t>
            </a:r>
            <a:endParaRPr lang="en-US" sz="2800" b="1" i="1" dirty="0">
              <a:solidFill>
                <a:srgbClr val="000099"/>
              </a:solidFill>
            </a:endParaRPr>
          </a:p>
        </p:txBody>
      </p:sp>
    </p:spTree>
    <p:extLst>
      <p:ext uri="{BB962C8B-B14F-4D97-AF65-F5344CB8AC3E}">
        <p14:creationId xmlns:p14="http://schemas.microsoft.com/office/powerpoint/2010/main" val="3511830050"/>
      </p:ext>
    </p:extLst>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52400"/>
            <a:ext cx="8534400" cy="6555641"/>
          </a:xfrm>
          <a:prstGeom prst="rect">
            <a:avLst/>
          </a:prstGeom>
        </p:spPr>
        <p:txBody>
          <a:bodyPr wrap="square">
            <a:spAutoFit/>
          </a:bodyPr>
          <a:lstStyle/>
          <a:p>
            <a:pPr algn="just"/>
            <a:r>
              <a:rPr lang="en-US" sz="2800" b="1" i="1" dirty="0">
                <a:solidFill>
                  <a:srgbClr val="000099"/>
                </a:solidFill>
              </a:rPr>
              <a:t>b)  </a:t>
            </a:r>
            <a:r>
              <a:rPr lang="en-US" sz="2800" b="1" i="1" dirty="0" err="1">
                <a:solidFill>
                  <a:srgbClr val="000099"/>
                </a:solidFill>
              </a:rPr>
              <a:t>Nội</a:t>
            </a:r>
            <a:r>
              <a:rPr lang="en-US" sz="2800" b="1" i="1" dirty="0">
                <a:solidFill>
                  <a:srgbClr val="000099"/>
                </a:solidFill>
              </a:rPr>
              <a:t> dung, </a:t>
            </a:r>
            <a:r>
              <a:rPr lang="en-US" sz="2800" b="1" i="1" dirty="0" err="1">
                <a:solidFill>
                  <a:srgbClr val="000099"/>
                </a:solidFill>
              </a:rPr>
              <a:t>biện</a:t>
            </a:r>
            <a:r>
              <a:rPr lang="en-US" sz="2800" b="1" i="1" dirty="0">
                <a:solidFill>
                  <a:srgbClr val="000099"/>
                </a:solidFill>
              </a:rPr>
              <a:t> </a:t>
            </a:r>
            <a:r>
              <a:rPr lang="en-US" sz="2800" b="1" i="1" dirty="0" err="1">
                <a:solidFill>
                  <a:srgbClr val="000099"/>
                </a:solidFill>
              </a:rPr>
              <a:t>pháp</a:t>
            </a:r>
            <a:r>
              <a:rPr lang="en-US" sz="2800" b="1" i="1" dirty="0">
                <a:solidFill>
                  <a:srgbClr val="000099"/>
                </a:solidFill>
              </a:rPr>
              <a:t> </a:t>
            </a:r>
            <a:r>
              <a:rPr lang="en-US" sz="2800" b="1" i="1" dirty="0" err="1">
                <a:solidFill>
                  <a:srgbClr val="000099"/>
                </a:solidFill>
              </a:rPr>
              <a:t>xây</a:t>
            </a:r>
            <a:r>
              <a:rPr lang="en-US" sz="2800" b="1" i="1" dirty="0">
                <a:solidFill>
                  <a:srgbClr val="000099"/>
                </a:solidFill>
              </a:rPr>
              <a:t> </a:t>
            </a:r>
            <a:r>
              <a:rPr lang="en-US" sz="2800" b="1" i="1" dirty="0" err="1">
                <a:solidFill>
                  <a:srgbClr val="000099"/>
                </a:solidFill>
              </a:rPr>
              <a:t>dựng</a:t>
            </a:r>
            <a:r>
              <a:rPr lang="en-US" sz="2800" b="1" i="1" dirty="0">
                <a:solidFill>
                  <a:srgbClr val="000099"/>
                </a:solidFill>
              </a:rPr>
              <a:t> </a:t>
            </a:r>
            <a:r>
              <a:rPr lang="en-US" sz="2800" b="1" i="1" dirty="0" err="1">
                <a:solidFill>
                  <a:srgbClr val="000099"/>
                </a:solidFill>
              </a:rPr>
              <a:t>và</a:t>
            </a:r>
            <a:r>
              <a:rPr lang="en-US" sz="2800" b="1" i="1" dirty="0">
                <a:solidFill>
                  <a:srgbClr val="000099"/>
                </a:solidFill>
              </a:rPr>
              <a:t> </a:t>
            </a:r>
            <a:r>
              <a:rPr lang="en-US" sz="2800" b="1" i="1" dirty="0" err="1">
                <a:solidFill>
                  <a:srgbClr val="000099"/>
                </a:solidFill>
              </a:rPr>
              <a:t>quản</a:t>
            </a:r>
            <a:r>
              <a:rPr lang="en-US" sz="2800" b="1" i="1" dirty="0">
                <a:solidFill>
                  <a:srgbClr val="000099"/>
                </a:solidFill>
              </a:rPr>
              <a:t> </a:t>
            </a:r>
            <a:r>
              <a:rPr lang="en-US" sz="2800" b="1" i="1" dirty="0" err="1">
                <a:solidFill>
                  <a:srgbClr val="000099"/>
                </a:solidFill>
              </a:rPr>
              <a:t>lý</a:t>
            </a:r>
            <a:r>
              <a:rPr lang="en-US" sz="2800" b="1" i="1" dirty="0">
                <a:solidFill>
                  <a:srgbClr val="000099"/>
                </a:solidFill>
              </a:rPr>
              <a:t>, </a:t>
            </a:r>
            <a:r>
              <a:rPr lang="en-US" sz="2800" b="1" i="1" dirty="0" err="1">
                <a:solidFill>
                  <a:srgbClr val="000099"/>
                </a:solidFill>
              </a:rPr>
              <a:t>bảo</a:t>
            </a:r>
            <a:r>
              <a:rPr lang="en-US" sz="2800" b="1" i="1" dirty="0">
                <a:solidFill>
                  <a:srgbClr val="000099"/>
                </a:solidFill>
              </a:rPr>
              <a:t> </a:t>
            </a:r>
            <a:r>
              <a:rPr lang="en-US" sz="2800" b="1" i="1" dirty="0" err="1">
                <a:solidFill>
                  <a:srgbClr val="000099"/>
                </a:solidFill>
              </a:rPr>
              <a:t>vệ</a:t>
            </a:r>
            <a:r>
              <a:rPr lang="en-US" sz="2800" b="1" i="1" dirty="0">
                <a:solidFill>
                  <a:srgbClr val="000099"/>
                </a:solidFill>
              </a:rPr>
              <a:t> </a:t>
            </a:r>
            <a:r>
              <a:rPr lang="en-US" sz="2800" b="1" i="1" dirty="0" err="1">
                <a:solidFill>
                  <a:srgbClr val="000099"/>
                </a:solidFill>
              </a:rPr>
              <a:t>biên</a:t>
            </a:r>
            <a:r>
              <a:rPr lang="en-US" sz="2800" b="1" i="1" dirty="0">
                <a:solidFill>
                  <a:srgbClr val="000099"/>
                </a:solidFill>
              </a:rPr>
              <a:t> </a:t>
            </a:r>
            <a:r>
              <a:rPr lang="en-US" sz="2800" b="1" i="1" dirty="0" err="1">
                <a:solidFill>
                  <a:srgbClr val="000099"/>
                </a:solidFill>
              </a:rPr>
              <a:t>giới</a:t>
            </a:r>
            <a:r>
              <a:rPr lang="en-US" sz="2800" b="1" i="1" dirty="0">
                <a:solidFill>
                  <a:srgbClr val="000099"/>
                </a:solidFill>
              </a:rPr>
              <a:t> </a:t>
            </a:r>
            <a:r>
              <a:rPr lang="en-US" sz="2800" b="1" i="1" dirty="0" err="1">
                <a:solidFill>
                  <a:srgbClr val="000099"/>
                </a:solidFill>
              </a:rPr>
              <a:t>quốc</a:t>
            </a:r>
            <a:r>
              <a:rPr lang="en-US" sz="2800" b="1" i="1" dirty="0">
                <a:solidFill>
                  <a:srgbClr val="000099"/>
                </a:solidFill>
              </a:rPr>
              <a:t> </a:t>
            </a:r>
            <a:r>
              <a:rPr lang="en-US" sz="2800" b="1" i="1" dirty="0" err="1">
                <a:solidFill>
                  <a:srgbClr val="000099"/>
                </a:solidFill>
              </a:rPr>
              <a:t>gia</a:t>
            </a:r>
            <a:r>
              <a:rPr lang="en-US" sz="2800" b="1" i="1" dirty="0">
                <a:solidFill>
                  <a:srgbClr val="000099"/>
                </a:solidFill>
              </a:rPr>
              <a:t>:</a:t>
            </a:r>
            <a:endParaRPr lang="en-US" sz="2800" i="1" dirty="0">
              <a:solidFill>
                <a:srgbClr val="000099"/>
              </a:solidFill>
            </a:endParaRPr>
          </a:p>
          <a:p>
            <a:pPr algn="just"/>
            <a:r>
              <a:rPr lang="en-US" sz="2800" b="1" i="1" dirty="0">
                <a:solidFill>
                  <a:srgbClr val="000099"/>
                </a:solidFill>
              </a:rPr>
              <a:t>*</a:t>
            </a:r>
            <a:r>
              <a:rPr lang="en-US" sz="2800" b="1" i="1" dirty="0" err="1">
                <a:solidFill>
                  <a:srgbClr val="000099"/>
                </a:solidFill>
              </a:rPr>
              <a:t>Xây</a:t>
            </a:r>
            <a:r>
              <a:rPr lang="en-US" sz="2800" b="1" i="1" dirty="0">
                <a:solidFill>
                  <a:srgbClr val="000099"/>
                </a:solidFill>
              </a:rPr>
              <a:t> </a:t>
            </a:r>
            <a:r>
              <a:rPr lang="en-US" sz="2800" b="1" i="1" dirty="0" err="1">
                <a:solidFill>
                  <a:srgbClr val="000099"/>
                </a:solidFill>
              </a:rPr>
              <a:t>dựng</a:t>
            </a:r>
            <a:r>
              <a:rPr lang="en-US" sz="2800" b="1" i="1" dirty="0">
                <a:solidFill>
                  <a:srgbClr val="000099"/>
                </a:solidFill>
              </a:rPr>
              <a:t> </a:t>
            </a:r>
            <a:r>
              <a:rPr lang="en-US" sz="2800" b="1" i="1" dirty="0" err="1">
                <a:solidFill>
                  <a:srgbClr val="000099"/>
                </a:solidFill>
              </a:rPr>
              <a:t>và</a:t>
            </a:r>
            <a:r>
              <a:rPr lang="en-US" sz="2800" b="1" i="1" dirty="0">
                <a:solidFill>
                  <a:srgbClr val="000099"/>
                </a:solidFill>
              </a:rPr>
              <a:t> </a:t>
            </a:r>
            <a:r>
              <a:rPr lang="en-US" sz="2800" b="1" i="1" dirty="0" err="1">
                <a:solidFill>
                  <a:srgbClr val="000099"/>
                </a:solidFill>
              </a:rPr>
              <a:t>từng</a:t>
            </a:r>
            <a:r>
              <a:rPr lang="en-US" sz="2800" b="1" i="1" dirty="0">
                <a:solidFill>
                  <a:srgbClr val="000099"/>
                </a:solidFill>
              </a:rPr>
              <a:t> </a:t>
            </a:r>
            <a:r>
              <a:rPr lang="en-US" sz="2800" b="1" i="1" dirty="0" err="1">
                <a:solidFill>
                  <a:srgbClr val="000099"/>
                </a:solidFill>
              </a:rPr>
              <a:t>bước</a:t>
            </a:r>
            <a:r>
              <a:rPr lang="en-US" sz="2800" b="1" i="1" dirty="0">
                <a:solidFill>
                  <a:srgbClr val="000099"/>
                </a:solidFill>
              </a:rPr>
              <a:t> </a:t>
            </a:r>
            <a:r>
              <a:rPr lang="en-US" sz="2800" b="1" i="1" dirty="0" err="1">
                <a:solidFill>
                  <a:srgbClr val="000099"/>
                </a:solidFill>
              </a:rPr>
              <a:t>hoàn</a:t>
            </a:r>
            <a:r>
              <a:rPr lang="en-US" sz="2800" b="1" i="1" dirty="0">
                <a:solidFill>
                  <a:srgbClr val="000099"/>
                </a:solidFill>
              </a:rPr>
              <a:t> </a:t>
            </a:r>
            <a:r>
              <a:rPr lang="en-US" sz="2800" b="1" i="1" dirty="0" err="1">
                <a:solidFill>
                  <a:srgbClr val="000099"/>
                </a:solidFill>
              </a:rPr>
              <a:t>thiện</a:t>
            </a:r>
            <a:r>
              <a:rPr lang="en-US" sz="2800" b="1" i="1" dirty="0">
                <a:solidFill>
                  <a:srgbClr val="000099"/>
                </a:solidFill>
              </a:rPr>
              <a:t> </a:t>
            </a:r>
            <a:r>
              <a:rPr lang="en-US" sz="2800" b="1" i="1" dirty="0" err="1">
                <a:solidFill>
                  <a:srgbClr val="000099"/>
                </a:solidFill>
              </a:rPr>
              <a:t>hệ</a:t>
            </a:r>
            <a:r>
              <a:rPr lang="en-US" sz="2800" b="1" i="1" dirty="0">
                <a:solidFill>
                  <a:srgbClr val="000099"/>
                </a:solidFill>
              </a:rPr>
              <a:t> </a:t>
            </a:r>
            <a:r>
              <a:rPr lang="en-US" sz="2800" b="1" i="1" dirty="0" err="1">
                <a:solidFill>
                  <a:srgbClr val="000099"/>
                </a:solidFill>
              </a:rPr>
              <a:t>thống</a:t>
            </a:r>
            <a:r>
              <a:rPr lang="en-US" sz="2800" b="1" i="1" dirty="0">
                <a:solidFill>
                  <a:srgbClr val="000099"/>
                </a:solidFill>
              </a:rPr>
              <a:t> </a:t>
            </a:r>
            <a:r>
              <a:rPr lang="en-US" sz="2800" b="1" i="1" dirty="0" err="1">
                <a:solidFill>
                  <a:srgbClr val="000099"/>
                </a:solidFill>
              </a:rPr>
              <a:t>pháp</a:t>
            </a:r>
            <a:r>
              <a:rPr lang="en-US" sz="2800" b="1" i="1" dirty="0">
                <a:solidFill>
                  <a:srgbClr val="000099"/>
                </a:solidFill>
              </a:rPr>
              <a:t> </a:t>
            </a:r>
            <a:r>
              <a:rPr lang="en-US" sz="2800" b="1" i="1" dirty="0" err="1">
                <a:solidFill>
                  <a:srgbClr val="000099"/>
                </a:solidFill>
              </a:rPr>
              <a:t>luật</a:t>
            </a:r>
            <a:r>
              <a:rPr lang="en-US" sz="2800" b="1" i="1" dirty="0">
                <a:solidFill>
                  <a:srgbClr val="000099"/>
                </a:solidFill>
              </a:rPr>
              <a:t> </a:t>
            </a:r>
            <a:r>
              <a:rPr lang="en-US" sz="2800" b="1" i="1" dirty="0" err="1">
                <a:solidFill>
                  <a:srgbClr val="000099"/>
                </a:solidFill>
              </a:rPr>
              <a:t>về</a:t>
            </a:r>
            <a:r>
              <a:rPr lang="en-US" sz="2800" b="1" i="1" dirty="0">
                <a:solidFill>
                  <a:srgbClr val="000099"/>
                </a:solidFill>
              </a:rPr>
              <a:t> </a:t>
            </a:r>
            <a:r>
              <a:rPr lang="en-US" sz="2800" b="1" i="1" dirty="0" err="1">
                <a:solidFill>
                  <a:srgbClr val="000099"/>
                </a:solidFill>
              </a:rPr>
              <a:t>quản</a:t>
            </a:r>
            <a:r>
              <a:rPr lang="en-US" sz="2800" b="1" i="1" dirty="0">
                <a:solidFill>
                  <a:srgbClr val="000099"/>
                </a:solidFill>
              </a:rPr>
              <a:t> </a:t>
            </a:r>
            <a:r>
              <a:rPr lang="en-US" sz="2800" b="1" i="1" dirty="0" err="1">
                <a:solidFill>
                  <a:srgbClr val="000099"/>
                </a:solidFill>
              </a:rPr>
              <a:t>lý</a:t>
            </a:r>
            <a:r>
              <a:rPr lang="en-US" sz="2800" b="1" i="1" dirty="0">
                <a:solidFill>
                  <a:srgbClr val="000099"/>
                </a:solidFill>
              </a:rPr>
              <a:t>, </a:t>
            </a:r>
            <a:r>
              <a:rPr lang="en-US" sz="2800" b="1" i="1" dirty="0" err="1">
                <a:solidFill>
                  <a:srgbClr val="000099"/>
                </a:solidFill>
              </a:rPr>
              <a:t>bảo</a:t>
            </a:r>
            <a:r>
              <a:rPr lang="en-US" sz="2800" b="1" i="1" dirty="0">
                <a:solidFill>
                  <a:srgbClr val="000099"/>
                </a:solidFill>
              </a:rPr>
              <a:t> </a:t>
            </a:r>
            <a:r>
              <a:rPr lang="en-US" sz="2800" b="1" i="1" dirty="0" err="1">
                <a:solidFill>
                  <a:srgbClr val="000099"/>
                </a:solidFill>
              </a:rPr>
              <a:t>vệ</a:t>
            </a:r>
            <a:r>
              <a:rPr lang="en-US" sz="2800" b="1" i="1" dirty="0">
                <a:solidFill>
                  <a:srgbClr val="000099"/>
                </a:solidFill>
              </a:rPr>
              <a:t> </a:t>
            </a:r>
            <a:r>
              <a:rPr lang="en-US" sz="2800" b="1" i="1" dirty="0" err="1">
                <a:solidFill>
                  <a:srgbClr val="000099"/>
                </a:solidFill>
              </a:rPr>
              <a:t>biên</a:t>
            </a:r>
            <a:r>
              <a:rPr lang="en-US" sz="2800" b="1" i="1" dirty="0">
                <a:solidFill>
                  <a:srgbClr val="000099"/>
                </a:solidFill>
              </a:rPr>
              <a:t> </a:t>
            </a:r>
            <a:r>
              <a:rPr lang="en-US" sz="2800" b="1" i="1" dirty="0" err="1">
                <a:solidFill>
                  <a:srgbClr val="000099"/>
                </a:solidFill>
              </a:rPr>
              <a:t>giới</a:t>
            </a:r>
            <a:r>
              <a:rPr lang="en-US" sz="2800" b="1" i="1" dirty="0">
                <a:solidFill>
                  <a:srgbClr val="000099"/>
                </a:solidFill>
              </a:rPr>
              <a:t> </a:t>
            </a:r>
            <a:r>
              <a:rPr lang="en-US" sz="2800" b="1" i="1" dirty="0" err="1">
                <a:solidFill>
                  <a:srgbClr val="000099"/>
                </a:solidFill>
              </a:rPr>
              <a:t>quốc</a:t>
            </a:r>
            <a:r>
              <a:rPr lang="en-US" sz="2800" b="1" i="1" dirty="0">
                <a:solidFill>
                  <a:srgbClr val="000099"/>
                </a:solidFill>
              </a:rPr>
              <a:t> </a:t>
            </a:r>
            <a:r>
              <a:rPr lang="en-US" sz="2800" b="1" i="1" dirty="0" err="1">
                <a:solidFill>
                  <a:srgbClr val="000099"/>
                </a:solidFill>
              </a:rPr>
              <a:t>gia</a:t>
            </a:r>
            <a:r>
              <a:rPr lang="en-US" sz="2800" b="1" i="1" dirty="0">
                <a:solidFill>
                  <a:srgbClr val="000099"/>
                </a:solidFill>
              </a:rPr>
              <a:t>:</a:t>
            </a:r>
          </a:p>
          <a:p>
            <a:pPr algn="just"/>
            <a:r>
              <a:rPr lang="en-US" sz="2800" b="1" i="1" dirty="0">
                <a:solidFill>
                  <a:srgbClr val="000099"/>
                </a:solidFill>
              </a:rPr>
              <a:t>* </a:t>
            </a:r>
            <a:r>
              <a:rPr lang="en-US" sz="2800" b="1" i="1" dirty="0" err="1">
                <a:solidFill>
                  <a:srgbClr val="000099"/>
                </a:solidFill>
              </a:rPr>
              <a:t>Quản</a:t>
            </a:r>
            <a:r>
              <a:rPr lang="en-US" sz="2800" b="1" i="1" dirty="0">
                <a:solidFill>
                  <a:srgbClr val="000099"/>
                </a:solidFill>
              </a:rPr>
              <a:t> </a:t>
            </a:r>
            <a:r>
              <a:rPr lang="en-US" sz="2800" b="1" i="1" dirty="0" err="1">
                <a:solidFill>
                  <a:srgbClr val="000099"/>
                </a:solidFill>
              </a:rPr>
              <a:t>lý</a:t>
            </a:r>
            <a:r>
              <a:rPr lang="en-US" sz="2800" b="1" i="1" dirty="0">
                <a:solidFill>
                  <a:srgbClr val="000099"/>
                </a:solidFill>
              </a:rPr>
              <a:t>, </a:t>
            </a:r>
            <a:r>
              <a:rPr lang="en-US" sz="2800" b="1" i="1" dirty="0" err="1">
                <a:solidFill>
                  <a:srgbClr val="000099"/>
                </a:solidFill>
              </a:rPr>
              <a:t>bảo</a:t>
            </a:r>
            <a:r>
              <a:rPr lang="en-US" sz="2800" b="1" i="1" dirty="0">
                <a:solidFill>
                  <a:srgbClr val="000099"/>
                </a:solidFill>
              </a:rPr>
              <a:t> </a:t>
            </a:r>
            <a:r>
              <a:rPr lang="en-US" sz="2800" b="1" i="1" dirty="0" err="1">
                <a:solidFill>
                  <a:srgbClr val="000099"/>
                </a:solidFill>
              </a:rPr>
              <a:t>vệ</a:t>
            </a:r>
            <a:r>
              <a:rPr lang="en-US" sz="2800" b="1" i="1" dirty="0">
                <a:solidFill>
                  <a:srgbClr val="000099"/>
                </a:solidFill>
              </a:rPr>
              <a:t> </a:t>
            </a:r>
            <a:r>
              <a:rPr lang="en-US" sz="2800" b="1" i="1" dirty="0" err="1">
                <a:solidFill>
                  <a:srgbClr val="000099"/>
                </a:solidFill>
              </a:rPr>
              <a:t>đường</a:t>
            </a:r>
            <a:r>
              <a:rPr lang="en-US" sz="2800" b="1" i="1" dirty="0">
                <a:solidFill>
                  <a:srgbClr val="000099"/>
                </a:solidFill>
              </a:rPr>
              <a:t> </a:t>
            </a:r>
            <a:r>
              <a:rPr lang="en-US" sz="2800" b="1" i="1" dirty="0" err="1">
                <a:solidFill>
                  <a:srgbClr val="000099"/>
                </a:solidFill>
              </a:rPr>
              <a:t>biên</a:t>
            </a:r>
            <a:r>
              <a:rPr lang="en-US" sz="2800" b="1" i="1" dirty="0">
                <a:solidFill>
                  <a:srgbClr val="000099"/>
                </a:solidFill>
              </a:rPr>
              <a:t> </a:t>
            </a:r>
            <a:r>
              <a:rPr lang="en-US" sz="2800" b="1" i="1" dirty="0" err="1">
                <a:solidFill>
                  <a:srgbClr val="000099"/>
                </a:solidFill>
              </a:rPr>
              <a:t>giới</a:t>
            </a:r>
            <a:r>
              <a:rPr lang="en-US" sz="2800" b="1" i="1" dirty="0">
                <a:solidFill>
                  <a:srgbClr val="000099"/>
                </a:solidFill>
              </a:rPr>
              <a:t> </a:t>
            </a:r>
            <a:r>
              <a:rPr lang="en-US" sz="2800" b="1" i="1" dirty="0" err="1">
                <a:solidFill>
                  <a:srgbClr val="000099"/>
                </a:solidFill>
              </a:rPr>
              <a:t>quốc</a:t>
            </a:r>
            <a:r>
              <a:rPr lang="en-US" sz="2800" b="1" i="1" dirty="0">
                <a:solidFill>
                  <a:srgbClr val="000099"/>
                </a:solidFill>
              </a:rPr>
              <a:t> </a:t>
            </a:r>
            <a:r>
              <a:rPr lang="en-US" sz="2800" b="1" i="1" dirty="0" err="1">
                <a:solidFill>
                  <a:srgbClr val="000099"/>
                </a:solidFill>
              </a:rPr>
              <a:t>gia</a:t>
            </a:r>
            <a:r>
              <a:rPr lang="en-US" sz="2800" b="1" i="1" dirty="0">
                <a:solidFill>
                  <a:srgbClr val="000099"/>
                </a:solidFill>
              </a:rPr>
              <a:t>, </a:t>
            </a:r>
            <a:r>
              <a:rPr lang="en-US" sz="2800" b="1" i="1" dirty="0" err="1">
                <a:solidFill>
                  <a:srgbClr val="000099"/>
                </a:solidFill>
              </a:rPr>
              <a:t>hệ</a:t>
            </a:r>
            <a:r>
              <a:rPr lang="en-US" sz="2800" b="1" i="1" dirty="0">
                <a:solidFill>
                  <a:srgbClr val="000099"/>
                </a:solidFill>
              </a:rPr>
              <a:t> </a:t>
            </a:r>
            <a:r>
              <a:rPr lang="en-US" sz="2800" b="1" i="1" dirty="0" err="1">
                <a:solidFill>
                  <a:srgbClr val="000099"/>
                </a:solidFill>
              </a:rPr>
              <a:t>thống</a:t>
            </a:r>
            <a:r>
              <a:rPr lang="en-US" sz="2800" b="1" i="1" dirty="0">
                <a:solidFill>
                  <a:srgbClr val="000099"/>
                </a:solidFill>
              </a:rPr>
              <a:t> </a:t>
            </a:r>
            <a:r>
              <a:rPr lang="en-US" sz="2800" b="1" i="1" dirty="0" err="1">
                <a:solidFill>
                  <a:srgbClr val="000099"/>
                </a:solidFill>
              </a:rPr>
              <a:t>dấu</a:t>
            </a:r>
            <a:r>
              <a:rPr lang="en-US" sz="2800" b="1" i="1" dirty="0">
                <a:solidFill>
                  <a:srgbClr val="000099"/>
                </a:solidFill>
              </a:rPr>
              <a:t> </a:t>
            </a:r>
            <a:r>
              <a:rPr lang="en-US" sz="2800" b="1" i="1" dirty="0" err="1">
                <a:solidFill>
                  <a:srgbClr val="000099"/>
                </a:solidFill>
              </a:rPr>
              <a:t>hiệu</a:t>
            </a:r>
            <a:r>
              <a:rPr lang="en-US" sz="2800" b="1" i="1" dirty="0">
                <a:solidFill>
                  <a:srgbClr val="000099"/>
                </a:solidFill>
              </a:rPr>
              <a:t> </a:t>
            </a:r>
            <a:r>
              <a:rPr lang="en-US" sz="2800" b="1" i="1" dirty="0" err="1">
                <a:solidFill>
                  <a:srgbClr val="000099"/>
                </a:solidFill>
              </a:rPr>
              <a:t>mốc</a:t>
            </a:r>
            <a:r>
              <a:rPr lang="en-US" sz="2800" b="1" i="1" dirty="0">
                <a:solidFill>
                  <a:srgbClr val="000099"/>
                </a:solidFill>
              </a:rPr>
              <a:t> </a:t>
            </a:r>
            <a:r>
              <a:rPr lang="en-US" sz="2800" b="1" i="1" dirty="0" err="1">
                <a:solidFill>
                  <a:srgbClr val="000099"/>
                </a:solidFill>
              </a:rPr>
              <a:t>giới</a:t>
            </a:r>
            <a:r>
              <a:rPr lang="en-US" sz="2800" b="1" i="1" dirty="0">
                <a:solidFill>
                  <a:srgbClr val="000099"/>
                </a:solidFill>
              </a:rPr>
              <a:t>; </a:t>
            </a:r>
            <a:r>
              <a:rPr lang="en-US" sz="2800" b="1" i="1" dirty="0" err="1">
                <a:solidFill>
                  <a:srgbClr val="000099"/>
                </a:solidFill>
              </a:rPr>
              <a:t>đấu</a:t>
            </a:r>
            <a:r>
              <a:rPr lang="en-US" sz="2800" b="1" i="1" dirty="0">
                <a:solidFill>
                  <a:srgbClr val="000099"/>
                </a:solidFill>
              </a:rPr>
              <a:t> </a:t>
            </a:r>
            <a:r>
              <a:rPr lang="en-US" sz="2800" b="1" i="1" dirty="0" err="1">
                <a:solidFill>
                  <a:srgbClr val="000099"/>
                </a:solidFill>
              </a:rPr>
              <a:t>tranh</a:t>
            </a:r>
            <a:r>
              <a:rPr lang="en-US" sz="2800" b="1" i="1" dirty="0">
                <a:solidFill>
                  <a:srgbClr val="000099"/>
                </a:solidFill>
              </a:rPr>
              <a:t> </a:t>
            </a:r>
            <a:r>
              <a:rPr lang="en-US" sz="2800" b="1" i="1" dirty="0" err="1">
                <a:solidFill>
                  <a:srgbClr val="000099"/>
                </a:solidFill>
              </a:rPr>
              <a:t>ngăn</a:t>
            </a:r>
            <a:r>
              <a:rPr lang="en-US" sz="2800" b="1" i="1" dirty="0">
                <a:solidFill>
                  <a:srgbClr val="000099"/>
                </a:solidFill>
              </a:rPr>
              <a:t> </a:t>
            </a:r>
            <a:r>
              <a:rPr lang="en-US" sz="2800" b="1" i="1" dirty="0" err="1">
                <a:solidFill>
                  <a:srgbClr val="000099"/>
                </a:solidFill>
              </a:rPr>
              <a:t>chặn</a:t>
            </a:r>
            <a:r>
              <a:rPr lang="en-US" sz="2800" b="1" i="1" dirty="0">
                <a:solidFill>
                  <a:srgbClr val="000099"/>
                </a:solidFill>
              </a:rPr>
              <a:t> </a:t>
            </a:r>
            <a:r>
              <a:rPr lang="en-US" sz="2800" b="1" i="1" dirty="0" err="1">
                <a:solidFill>
                  <a:srgbClr val="000099"/>
                </a:solidFill>
              </a:rPr>
              <a:t>các</a:t>
            </a:r>
            <a:r>
              <a:rPr lang="en-US" sz="2800" b="1" i="1" dirty="0">
                <a:solidFill>
                  <a:srgbClr val="000099"/>
                </a:solidFill>
              </a:rPr>
              <a:t> </a:t>
            </a:r>
            <a:r>
              <a:rPr lang="en-US" sz="2800" b="1" i="1" dirty="0" err="1">
                <a:solidFill>
                  <a:srgbClr val="000099"/>
                </a:solidFill>
              </a:rPr>
              <a:t>hành</a:t>
            </a:r>
            <a:r>
              <a:rPr lang="en-US" sz="2800" b="1" i="1" dirty="0">
                <a:solidFill>
                  <a:srgbClr val="000099"/>
                </a:solidFill>
              </a:rPr>
              <a:t> vi </a:t>
            </a:r>
            <a:r>
              <a:rPr lang="en-US" sz="2800" b="1" i="1" dirty="0" err="1">
                <a:solidFill>
                  <a:srgbClr val="000099"/>
                </a:solidFill>
              </a:rPr>
              <a:t>xâm</a:t>
            </a:r>
            <a:r>
              <a:rPr lang="en-US" sz="2800" b="1" i="1" dirty="0">
                <a:solidFill>
                  <a:srgbClr val="000099"/>
                </a:solidFill>
              </a:rPr>
              <a:t> </a:t>
            </a:r>
            <a:r>
              <a:rPr lang="en-US" sz="2800" b="1" i="1" dirty="0" err="1">
                <a:solidFill>
                  <a:srgbClr val="000099"/>
                </a:solidFill>
              </a:rPr>
              <a:t>phạm</a:t>
            </a:r>
            <a:r>
              <a:rPr lang="en-US" sz="2800" b="1" i="1" dirty="0">
                <a:solidFill>
                  <a:srgbClr val="000099"/>
                </a:solidFill>
              </a:rPr>
              <a:t> </a:t>
            </a:r>
            <a:r>
              <a:rPr lang="en-US" sz="2800" b="1" i="1" dirty="0" err="1">
                <a:solidFill>
                  <a:srgbClr val="000099"/>
                </a:solidFill>
              </a:rPr>
              <a:t>lãnh</a:t>
            </a:r>
            <a:r>
              <a:rPr lang="en-US" sz="2800" b="1" i="1" dirty="0">
                <a:solidFill>
                  <a:srgbClr val="000099"/>
                </a:solidFill>
              </a:rPr>
              <a:t> </a:t>
            </a:r>
            <a:r>
              <a:rPr lang="en-US" sz="2800" b="1" i="1" dirty="0" err="1">
                <a:solidFill>
                  <a:srgbClr val="000099"/>
                </a:solidFill>
              </a:rPr>
              <a:t>thổ</a:t>
            </a:r>
            <a:r>
              <a:rPr lang="en-US" sz="2800" b="1" i="1" dirty="0">
                <a:solidFill>
                  <a:srgbClr val="000099"/>
                </a:solidFill>
              </a:rPr>
              <a:t>, </a:t>
            </a:r>
            <a:r>
              <a:rPr lang="en-US" sz="2800" b="1" i="1" dirty="0" err="1">
                <a:solidFill>
                  <a:srgbClr val="000099"/>
                </a:solidFill>
              </a:rPr>
              <a:t>biên</a:t>
            </a:r>
            <a:r>
              <a:rPr lang="en-US" sz="2800" b="1" i="1" dirty="0">
                <a:solidFill>
                  <a:srgbClr val="000099"/>
                </a:solidFill>
              </a:rPr>
              <a:t> </a:t>
            </a:r>
            <a:r>
              <a:rPr lang="en-US" sz="2800" b="1" i="1" dirty="0" err="1">
                <a:solidFill>
                  <a:srgbClr val="000099"/>
                </a:solidFill>
              </a:rPr>
              <a:t>giới</a:t>
            </a:r>
            <a:r>
              <a:rPr lang="en-US" sz="2800" b="1" i="1" dirty="0">
                <a:solidFill>
                  <a:srgbClr val="000099"/>
                </a:solidFill>
              </a:rPr>
              <a:t>, </a:t>
            </a:r>
            <a:r>
              <a:rPr lang="en-US" sz="2800" b="1" i="1" dirty="0" err="1">
                <a:solidFill>
                  <a:srgbClr val="000099"/>
                </a:solidFill>
              </a:rPr>
              <a:t>vượt</a:t>
            </a:r>
            <a:r>
              <a:rPr lang="en-US" sz="2800" b="1" i="1" dirty="0">
                <a:solidFill>
                  <a:srgbClr val="000099"/>
                </a:solidFill>
              </a:rPr>
              <a:t> </a:t>
            </a:r>
            <a:r>
              <a:rPr lang="en-US" sz="2800" b="1" i="1" dirty="0" err="1">
                <a:solidFill>
                  <a:srgbClr val="000099"/>
                </a:solidFill>
              </a:rPr>
              <a:t>biên</a:t>
            </a:r>
            <a:r>
              <a:rPr lang="en-US" sz="2800" b="1" i="1" dirty="0">
                <a:solidFill>
                  <a:srgbClr val="000099"/>
                </a:solidFill>
              </a:rPr>
              <a:t>, </a:t>
            </a:r>
            <a:r>
              <a:rPr lang="en-US" sz="2800" b="1" i="1" dirty="0" err="1">
                <a:solidFill>
                  <a:srgbClr val="000099"/>
                </a:solidFill>
              </a:rPr>
              <a:t>vượt</a:t>
            </a:r>
            <a:r>
              <a:rPr lang="en-US" sz="2800" b="1" i="1" dirty="0">
                <a:solidFill>
                  <a:srgbClr val="000099"/>
                </a:solidFill>
              </a:rPr>
              <a:t> </a:t>
            </a:r>
            <a:r>
              <a:rPr lang="en-US" sz="2800" b="1" i="1" dirty="0" err="1">
                <a:solidFill>
                  <a:srgbClr val="000099"/>
                </a:solidFill>
              </a:rPr>
              <a:t>biển</a:t>
            </a:r>
            <a:r>
              <a:rPr lang="en-US" sz="2800" b="1" i="1" dirty="0">
                <a:solidFill>
                  <a:srgbClr val="000099"/>
                </a:solidFill>
              </a:rPr>
              <a:t> </a:t>
            </a:r>
            <a:r>
              <a:rPr lang="en-US" sz="2800" b="1" i="1" dirty="0" err="1">
                <a:solidFill>
                  <a:srgbClr val="000099"/>
                </a:solidFill>
              </a:rPr>
              <a:t>và</a:t>
            </a:r>
            <a:r>
              <a:rPr lang="en-US" sz="2800" b="1" i="1" dirty="0">
                <a:solidFill>
                  <a:srgbClr val="000099"/>
                </a:solidFill>
              </a:rPr>
              <a:t> </a:t>
            </a:r>
            <a:r>
              <a:rPr lang="en-US" sz="2800" b="1" i="1" dirty="0" err="1">
                <a:solidFill>
                  <a:srgbClr val="000099"/>
                </a:solidFill>
              </a:rPr>
              <a:t>các</a:t>
            </a:r>
            <a:r>
              <a:rPr lang="en-US" sz="2800" b="1" i="1" dirty="0">
                <a:solidFill>
                  <a:srgbClr val="000099"/>
                </a:solidFill>
              </a:rPr>
              <a:t> vi </a:t>
            </a:r>
            <a:r>
              <a:rPr lang="en-US" sz="2800" b="1" i="1" dirty="0" err="1">
                <a:solidFill>
                  <a:srgbClr val="000099"/>
                </a:solidFill>
              </a:rPr>
              <a:t>phạm</a:t>
            </a:r>
            <a:r>
              <a:rPr lang="en-US" sz="2800" b="1" i="1" dirty="0">
                <a:solidFill>
                  <a:srgbClr val="000099"/>
                </a:solidFill>
              </a:rPr>
              <a:t> </a:t>
            </a:r>
            <a:r>
              <a:rPr lang="en-US" sz="2800" b="1" i="1" dirty="0" err="1">
                <a:solidFill>
                  <a:srgbClr val="000099"/>
                </a:solidFill>
              </a:rPr>
              <a:t>khác</a:t>
            </a:r>
            <a:r>
              <a:rPr lang="en-US" sz="2800" b="1" i="1" dirty="0">
                <a:solidFill>
                  <a:srgbClr val="000099"/>
                </a:solidFill>
              </a:rPr>
              <a:t> </a:t>
            </a:r>
            <a:r>
              <a:rPr lang="en-US" sz="2800" b="1" i="1" dirty="0" err="1">
                <a:solidFill>
                  <a:srgbClr val="000099"/>
                </a:solidFill>
              </a:rPr>
              <a:t>xảy</a:t>
            </a:r>
            <a:r>
              <a:rPr lang="en-US" sz="2800" b="1" i="1" dirty="0">
                <a:solidFill>
                  <a:srgbClr val="000099"/>
                </a:solidFill>
              </a:rPr>
              <a:t> </a:t>
            </a:r>
            <a:r>
              <a:rPr lang="en-US" sz="2800" b="1" i="1" dirty="0" err="1">
                <a:solidFill>
                  <a:srgbClr val="000099"/>
                </a:solidFill>
              </a:rPr>
              <a:t>ra</a:t>
            </a:r>
            <a:r>
              <a:rPr lang="en-US" sz="2800" b="1" i="1" dirty="0">
                <a:solidFill>
                  <a:srgbClr val="000099"/>
                </a:solidFill>
              </a:rPr>
              <a:t> ở </a:t>
            </a:r>
            <a:r>
              <a:rPr lang="en-US" sz="2800" b="1" i="1" dirty="0" err="1">
                <a:solidFill>
                  <a:srgbClr val="000099"/>
                </a:solidFill>
              </a:rPr>
              <a:t>khu</a:t>
            </a:r>
            <a:r>
              <a:rPr lang="en-US" sz="2800" b="1" i="1" dirty="0">
                <a:solidFill>
                  <a:srgbClr val="000099"/>
                </a:solidFill>
              </a:rPr>
              <a:t> </a:t>
            </a:r>
            <a:r>
              <a:rPr lang="en-US" sz="2800" b="1" i="1" dirty="0" err="1">
                <a:solidFill>
                  <a:srgbClr val="000099"/>
                </a:solidFill>
              </a:rPr>
              <a:t>vực</a:t>
            </a:r>
            <a:r>
              <a:rPr lang="en-US" sz="2800" b="1" i="1" dirty="0">
                <a:solidFill>
                  <a:srgbClr val="000099"/>
                </a:solidFill>
              </a:rPr>
              <a:t> </a:t>
            </a:r>
            <a:r>
              <a:rPr lang="en-US" sz="2800" b="1" i="1" dirty="0" err="1">
                <a:solidFill>
                  <a:srgbClr val="000099"/>
                </a:solidFill>
              </a:rPr>
              <a:t>biên</a:t>
            </a:r>
            <a:r>
              <a:rPr lang="en-US" sz="2800" b="1" i="1" dirty="0">
                <a:solidFill>
                  <a:srgbClr val="000099"/>
                </a:solidFill>
              </a:rPr>
              <a:t> </a:t>
            </a:r>
            <a:r>
              <a:rPr lang="en-US" sz="2800" b="1" i="1" dirty="0" err="1">
                <a:solidFill>
                  <a:srgbClr val="000099"/>
                </a:solidFill>
              </a:rPr>
              <a:t>giới</a:t>
            </a:r>
            <a:r>
              <a:rPr lang="en-US" sz="2800" b="1" i="1" dirty="0">
                <a:solidFill>
                  <a:srgbClr val="000099"/>
                </a:solidFill>
              </a:rPr>
              <a:t>:</a:t>
            </a:r>
            <a:r>
              <a:rPr lang="en-US" sz="2800" b="1" dirty="0">
                <a:solidFill>
                  <a:srgbClr val="000099"/>
                </a:solidFill>
              </a:rPr>
              <a:t>  </a:t>
            </a:r>
            <a:endParaRPr lang="en-US" sz="2800" b="1" i="1" dirty="0">
              <a:solidFill>
                <a:srgbClr val="000099"/>
              </a:solidFill>
            </a:endParaRPr>
          </a:p>
          <a:p>
            <a:pPr algn="just"/>
            <a:r>
              <a:rPr lang="en-US" sz="2800" b="1" i="1" dirty="0">
                <a:solidFill>
                  <a:srgbClr val="000099"/>
                </a:solidFill>
              </a:rPr>
              <a:t>* </a:t>
            </a:r>
            <a:r>
              <a:rPr lang="en-US" sz="2800" b="1" i="1" dirty="0" err="1">
                <a:solidFill>
                  <a:srgbClr val="000099"/>
                </a:solidFill>
              </a:rPr>
              <a:t>Xây</a:t>
            </a:r>
            <a:r>
              <a:rPr lang="en-US" sz="2800" b="1" i="1" dirty="0">
                <a:solidFill>
                  <a:srgbClr val="000099"/>
                </a:solidFill>
              </a:rPr>
              <a:t> </a:t>
            </a:r>
            <a:r>
              <a:rPr lang="en-US" sz="2800" b="1" i="1" dirty="0" err="1">
                <a:solidFill>
                  <a:srgbClr val="000099"/>
                </a:solidFill>
              </a:rPr>
              <a:t>dựng</a:t>
            </a:r>
            <a:r>
              <a:rPr lang="en-US" sz="2800" b="1" i="1" dirty="0">
                <a:solidFill>
                  <a:srgbClr val="000099"/>
                </a:solidFill>
              </a:rPr>
              <a:t> </a:t>
            </a:r>
            <a:r>
              <a:rPr lang="en-US" sz="2800" b="1" i="1" dirty="0" err="1">
                <a:solidFill>
                  <a:srgbClr val="000099"/>
                </a:solidFill>
              </a:rPr>
              <a:t>khu</a:t>
            </a:r>
            <a:r>
              <a:rPr lang="en-US" sz="2800" b="1" i="1" dirty="0">
                <a:solidFill>
                  <a:srgbClr val="000099"/>
                </a:solidFill>
              </a:rPr>
              <a:t> </a:t>
            </a:r>
            <a:r>
              <a:rPr lang="en-US" sz="2800" b="1" i="1" dirty="0" err="1">
                <a:solidFill>
                  <a:srgbClr val="000099"/>
                </a:solidFill>
              </a:rPr>
              <a:t>vực</a:t>
            </a:r>
            <a:r>
              <a:rPr lang="en-US" sz="2800" b="1" i="1" dirty="0">
                <a:solidFill>
                  <a:srgbClr val="000099"/>
                </a:solidFill>
              </a:rPr>
              <a:t> </a:t>
            </a:r>
            <a:r>
              <a:rPr lang="en-US" sz="2800" b="1" i="1" dirty="0" err="1">
                <a:solidFill>
                  <a:srgbClr val="000099"/>
                </a:solidFill>
              </a:rPr>
              <a:t>biên</a:t>
            </a:r>
            <a:r>
              <a:rPr lang="en-US" sz="2800" b="1" i="1" dirty="0">
                <a:solidFill>
                  <a:srgbClr val="000099"/>
                </a:solidFill>
              </a:rPr>
              <a:t> </a:t>
            </a:r>
            <a:r>
              <a:rPr lang="en-US" sz="2800" b="1" i="1" dirty="0" err="1">
                <a:solidFill>
                  <a:srgbClr val="000099"/>
                </a:solidFill>
              </a:rPr>
              <a:t>giới</a:t>
            </a:r>
            <a:r>
              <a:rPr lang="en-US" sz="2800" b="1" i="1" dirty="0">
                <a:solidFill>
                  <a:srgbClr val="000099"/>
                </a:solidFill>
              </a:rPr>
              <a:t> </a:t>
            </a:r>
            <a:r>
              <a:rPr lang="en-US" sz="2800" b="1" i="1" dirty="0" err="1">
                <a:solidFill>
                  <a:srgbClr val="000099"/>
                </a:solidFill>
              </a:rPr>
              <a:t>vững</a:t>
            </a:r>
            <a:r>
              <a:rPr lang="en-US" sz="2800" b="1" i="1" dirty="0">
                <a:solidFill>
                  <a:srgbClr val="000099"/>
                </a:solidFill>
              </a:rPr>
              <a:t> </a:t>
            </a:r>
            <a:r>
              <a:rPr lang="en-US" sz="2800" b="1" i="1" dirty="0" err="1">
                <a:solidFill>
                  <a:srgbClr val="000099"/>
                </a:solidFill>
              </a:rPr>
              <a:t>mạnh</a:t>
            </a:r>
            <a:r>
              <a:rPr lang="en-US" sz="2800" b="1" i="1" dirty="0">
                <a:solidFill>
                  <a:srgbClr val="000099"/>
                </a:solidFill>
              </a:rPr>
              <a:t> </a:t>
            </a:r>
            <a:r>
              <a:rPr lang="en-US" sz="2800" b="1" i="1" dirty="0" err="1">
                <a:solidFill>
                  <a:srgbClr val="000099"/>
                </a:solidFill>
              </a:rPr>
              <a:t>toàn</a:t>
            </a:r>
            <a:r>
              <a:rPr lang="en-US" sz="2800" b="1" i="1" dirty="0">
                <a:solidFill>
                  <a:srgbClr val="000099"/>
                </a:solidFill>
              </a:rPr>
              <a:t> </a:t>
            </a:r>
            <a:r>
              <a:rPr lang="en-US" sz="2800" b="1" i="1" dirty="0" err="1">
                <a:solidFill>
                  <a:srgbClr val="000099"/>
                </a:solidFill>
              </a:rPr>
              <a:t>diện</a:t>
            </a:r>
            <a:r>
              <a:rPr lang="en-US" sz="2800" b="1" i="1" dirty="0">
                <a:solidFill>
                  <a:srgbClr val="000099"/>
                </a:solidFill>
              </a:rPr>
              <a:t>:</a:t>
            </a:r>
          </a:p>
          <a:p>
            <a:pPr algn="just"/>
            <a:r>
              <a:rPr lang="en-US" sz="2800" b="1" i="1" dirty="0">
                <a:solidFill>
                  <a:srgbClr val="000099"/>
                </a:solidFill>
              </a:rPr>
              <a:t>* </a:t>
            </a:r>
            <a:r>
              <a:rPr lang="en-US" sz="2800" b="1" i="1" dirty="0" err="1">
                <a:solidFill>
                  <a:srgbClr val="000099"/>
                </a:solidFill>
              </a:rPr>
              <a:t>Xây</a:t>
            </a:r>
            <a:r>
              <a:rPr lang="en-US" sz="2800" b="1" i="1" dirty="0">
                <a:solidFill>
                  <a:srgbClr val="000099"/>
                </a:solidFill>
              </a:rPr>
              <a:t> </a:t>
            </a:r>
            <a:r>
              <a:rPr lang="en-US" sz="2800" b="1" i="1" dirty="0" err="1">
                <a:solidFill>
                  <a:srgbClr val="000099"/>
                </a:solidFill>
              </a:rPr>
              <a:t>dựng</a:t>
            </a:r>
            <a:r>
              <a:rPr lang="en-US" sz="2800" b="1" i="1" dirty="0">
                <a:solidFill>
                  <a:srgbClr val="000099"/>
                </a:solidFill>
              </a:rPr>
              <a:t> </a:t>
            </a:r>
            <a:r>
              <a:rPr lang="en-US" sz="2800" b="1" i="1" dirty="0" err="1">
                <a:solidFill>
                  <a:srgbClr val="000099"/>
                </a:solidFill>
              </a:rPr>
              <a:t>nền</a:t>
            </a:r>
            <a:r>
              <a:rPr lang="en-US" sz="2800" b="1" i="1" dirty="0">
                <a:solidFill>
                  <a:srgbClr val="000099"/>
                </a:solidFill>
              </a:rPr>
              <a:t> </a:t>
            </a:r>
            <a:r>
              <a:rPr lang="en-US" sz="2800" b="1" i="1" dirty="0" err="1">
                <a:solidFill>
                  <a:srgbClr val="000099"/>
                </a:solidFill>
              </a:rPr>
              <a:t>biên</a:t>
            </a:r>
            <a:r>
              <a:rPr lang="en-US" sz="2800" b="1" i="1" dirty="0">
                <a:solidFill>
                  <a:srgbClr val="000099"/>
                </a:solidFill>
              </a:rPr>
              <a:t> </a:t>
            </a:r>
            <a:r>
              <a:rPr lang="en-US" sz="2800" b="1" i="1" dirty="0" err="1">
                <a:solidFill>
                  <a:srgbClr val="000099"/>
                </a:solidFill>
              </a:rPr>
              <a:t>phòng</a:t>
            </a:r>
            <a:r>
              <a:rPr lang="en-US" sz="2800" b="1" i="1" dirty="0">
                <a:solidFill>
                  <a:srgbClr val="000099"/>
                </a:solidFill>
              </a:rPr>
              <a:t> </a:t>
            </a:r>
            <a:r>
              <a:rPr lang="en-US" sz="2800" b="1" i="1" dirty="0" err="1">
                <a:solidFill>
                  <a:srgbClr val="000099"/>
                </a:solidFill>
              </a:rPr>
              <a:t>toàn</a:t>
            </a:r>
            <a:r>
              <a:rPr lang="en-US" sz="2800" b="1" i="1" dirty="0">
                <a:solidFill>
                  <a:srgbClr val="000099"/>
                </a:solidFill>
              </a:rPr>
              <a:t> </a:t>
            </a:r>
            <a:r>
              <a:rPr lang="en-US" sz="2800" b="1" i="1" dirty="0" err="1">
                <a:solidFill>
                  <a:srgbClr val="000099"/>
                </a:solidFill>
              </a:rPr>
              <a:t>dân</a:t>
            </a:r>
            <a:r>
              <a:rPr lang="en-US" sz="2800" b="1" i="1" dirty="0">
                <a:solidFill>
                  <a:srgbClr val="000099"/>
                </a:solidFill>
              </a:rPr>
              <a:t> </a:t>
            </a:r>
            <a:r>
              <a:rPr lang="en-US" sz="2800" b="1" i="1" dirty="0" err="1">
                <a:solidFill>
                  <a:srgbClr val="000099"/>
                </a:solidFill>
              </a:rPr>
              <a:t>và</a:t>
            </a:r>
            <a:r>
              <a:rPr lang="en-US" sz="2800" b="1" i="1" dirty="0">
                <a:solidFill>
                  <a:srgbClr val="000099"/>
                </a:solidFill>
              </a:rPr>
              <a:t> </a:t>
            </a:r>
            <a:r>
              <a:rPr lang="en-US" sz="2800" b="1" i="1" dirty="0" err="1">
                <a:solidFill>
                  <a:srgbClr val="000099"/>
                </a:solidFill>
              </a:rPr>
              <a:t>thế</a:t>
            </a:r>
            <a:r>
              <a:rPr lang="en-US" sz="2800" b="1" i="1" dirty="0">
                <a:solidFill>
                  <a:srgbClr val="000099"/>
                </a:solidFill>
              </a:rPr>
              <a:t> </a:t>
            </a:r>
            <a:r>
              <a:rPr lang="en-US" sz="2800" b="1" i="1" dirty="0" err="1">
                <a:solidFill>
                  <a:srgbClr val="000099"/>
                </a:solidFill>
              </a:rPr>
              <a:t>trận</a:t>
            </a:r>
            <a:r>
              <a:rPr lang="en-US" sz="2800" b="1" i="1" dirty="0">
                <a:solidFill>
                  <a:srgbClr val="000099"/>
                </a:solidFill>
              </a:rPr>
              <a:t> </a:t>
            </a:r>
            <a:r>
              <a:rPr lang="en-US" sz="2800" b="1" i="1" dirty="0" err="1">
                <a:solidFill>
                  <a:srgbClr val="000099"/>
                </a:solidFill>
              </a:rPr>
              <a:t>biên</a:t>
            </a:r>
            <a:r>
              <a:rPr lang="en-US" sz="2800" b="1" i="1" dirty="0">
                <a:solidFill>
                  <a:srgbClr val="000099"/>
                </a:solidFill>
              </a:rPr>
              <a:t> </a:t>
            </a:r>
            <a:r>
              <a:rPr lang="en-US" sz="2800" b="1" i="1" dirty="0" err="1">
                <a:solidFill>
                  <a:srgbClr val="000099"/>
                </a:solidFill>
              </a:rPr>
              <a:t>phòng</a:t>
            </a:r>
            <a:r>
              <a:rPr lang="en-US" sz="2800" b="1" i="1" dirty="0">
                <a:solidFill>
                  <a:srgbClr val="000099"/>
                </a:solidFill>
              </a:rPr>
              <a:t> </a:t>
            </a:r>
            <a:r>
              <a:rPr lang="en-US" sz="2800" b="1" i="1" dirty="0" err="1">
                <a:solidFill>
                  <a:srgbClr val="000099"/>
                </a:solidFill>
              </a:rPr>
              <a:t>toàn</a:t>
            </a:r>
            <a:r>
              <a:rPr lang="en-US" sz="2800" b="1" i="1" dirty="0">
                <a:solidFill>
                  <a:srgbClr val="000099"/>
                </a:solidFill>
              </a:rPr>
              <a:t> </a:t>
            </a:r>
            <a:r>
              <a:rPr lang="en-US" sz="2800" b="1" i="1" dirty="0" err="1">
                <a:solidFill>
                  <a:srgbClr val="000099"/>
                </a:solidFill>
              </a:rPr>
              <a:t>dân</a:t>
            </a:r>
            <a:r>
              <a:rPr lang="en-US" sz="2800" b="1" i="1" dirty="0">
                <a:solidFill>
                  <a:srgbClr val="000099"/>
                </a:solidFill>
              </a:rPr>
              <a:t> </a:t>
            </a:r>
            <a:r>
              <a:rPr lang="en-US" sz="2800" b="1" i="1" dirty="0" err="1">
                <a:solidFill>
                  <a:srgbClr val="000099"/>
                </a:solidFill>
              </a:rPr>
              <a:t>vững</a:t>
            </a:r>
            <a:r>
              <a:rPr lang="en-US" sz="2800" b="1" i="1" dirty="0">
                <a:solidFill>
                  <a:srgbClr val="000099"/>
                </a:solidFill>
              </a:rPr>
              <a:t> </a:t>
            </a:r>
            <a:r>
              <a:rPr lang="en-US" sz="2800" b="1" i="1" dirty="0" err="1">
                <a:solidFill>
                  <a:srgbClr val="000099"/>
                </a:solidFill>
              </a:rPr>
              <a:t>mạnh</a:t>
            </a:r>
            <a:r>
              <a:rPr lang="en-US" sz="2800" b="1" i="1" dirty="0">
                <a:solidFill>
                  <a:srgbClr val="000099"/>
                </a:solidFill>
              </a:rPr>
              <a:t> </a:t>
            </a:r>
            <a:r>
              <a:rPr lang="en-US" sz="2800" b="1" i="1" dirty="0" err="1">
                <a:solidFill>
                  <a:srgbClr val="000099"/>
                </a:solidFill>
              </a:rPr>
              <a:t>để</a:t>
            </a:r>
            <a:r>
              <a:rPr lang="en-US" sz="2800" b="1" i="1" dirty="0">
                <a:solidFill>
                  <a:srgbClr val="000099"/>
                </a:solidFill>
              </a:rPr>
              <a:t> </a:t>
            </a:r>
            <a:r>
              <a:rPr lang="en-US" sz="2800" b="1" i="1" dirty="0" err="1">
                <a:solidFill>
                  <a:srgbClr val="000099"/>
                </a:solidFill>
              </a:rPr>
              <a:t>quản</a:t>
            </a:r>
            <a:r>
              <a:rPr lang="en-US" sz="2800" b="1" i="1" dirty="0">
                <a:solidFill>
                  <a:srgbClr val="000099"/>
                </a:solidFill>
              </a:rPr>
              <a:t> </a:t>
            </a:r>
            <a:r>
              <a:rPr lang="en-US" sz="2800" b="1" i="1" dirty="0" err="1">
                <a:solidFill>
                  <a:srgbClr val="000099"/>
                </a:solidFill>
              </a:rPr>
              <a:t>lý</a:t>
            </a:r>
            <a:r>
              <a:rPr lang="en-US" sz="2800" b="1" i="1" dirty="0">
                <a:solidFill>
                  <a:srgbClr val="000099"/>
                </a:solidFill>
              </a:rPr>
              <a:t>, </a:t>
            </a:r>
            <a:r>
              <a:rPr lang="en-US" sz="2800" b="1" i="1" dirty="0" err="1">
                <a:solidFill>
                  <a:srgbClr val="000099"/>
                </a:solidFill>
              </a:rPr>
              <a:t>bảo</a:t>
            </a:r>
            <a:r>
              <a:rPr lang="en-US" sz="2800" b="1" i="1" dirty="0">
                <a:solidFill>
                  <a:srgbClr val="000099"/>
                </a:solidFill>
              </a:rPr>
              <a:t> </a:t>
            </a:r>
            <a:r>
              <a:rPr lang="en-US" sz="2800" b="1" i="1" dirty="0" err="1">
                <a:solidFill>
                  <a:srgbClr val="000099"/>
                </a:solidFill>
              </a:rPr>
              <a:t>vệ</a:t>
            </a:r>
            <a:r>
              <a:rPr lang="en-US" sz="2800" b="1" i="1" dirty="0">
                <a:solidFill>
                  <a:srgbClr val="000099"/>
                </a:solidFill>
              </a:rPr>
              <a:t> </a:t>
            </a:r>
            <a:r>
              <a:rPr lang="en-US" sz="2800" b="1" i="1" dirty="0" err="1">
                <a:solidFill>
                  <a:srgbClr val="000099"/>
                </a:solidFill>
              </a:rPr>
              <a:t>biên</a:t>
            </a:r>
            <a:r>
              <a:rPr lang="en-US" sz="2800" b="1" i="1" dirty="0">
                <a:solidFill>
                  <a:srgbClr val="000099"/>
                </a:solidFill>
              </a:rPr>
              <a:t> </a:t>
            </a:r>
            <a:r>
              <a:rPr lang="en-US" sz="2800" b="1" i="1" dirty="0" err="1">
                <a:solidFill>
                  <a:srgbClr val="000099"/>
                </a:solidFill>
              </a:rPr>
              <a:t>giới</a:t>
            </a:r>
            <a:r>
              <a:rPr lang="en-US" sz="2800" b="1" i="1" dirty="0">
                <a:solidFill>
                  <a:srgbClr val="000099"/>
                </a:solidFill>
              </a:rPr>
              <a:t> </a:t>
            </a:r>
            <a:r>
              <a:rPr lang="en-US" sz="2800" b="1" i="1" dirty="0" err="1">
                <a:solidFill>
                  <a:srgbClr val="000099"/>
                </a:solidFill>
              </a:rPr>
              <a:t>quốc</a:t>
            </a:r>
            <a:r>
              <a:rPr lang="en-US" sz="2800" b="1" i="1" dirty="0">
                <a:solidFill>
                  <a:srgbClr val="000099"/>
                </a:solidFill>
              </a:rPr>
              <a:t> </a:t>
            </a:r>
            <a:r>
              <a:rPr lang="en-US" sz="2800" b="1" i="1" dirty="0" err="1">
                <a:solidFill>
                  <a:srgbClr val="000099"/>
                </a:solidFill>
              </a:rPr>
              <a:t>gia</a:t>
            </a:r>
            <a:r>
              <a:rPr lang="en-US" sz="2800" b="1" i="1" dirty="0">
                <a:solidFill>
                  <a:srgbClr val="000099"/>
                </a:solidFill>
              </a:rPr>
              <a:t>:</a:t>
            </a:r>
            <a:r>
              <a:rPr lang="en-US" sz="2800" b="1" dirty="0">
                <a:solidFill>
                  <a:srgbClr val="000099"/>
                </a:solidFill>
              </a:rPr>
              <a:t> </a:t>
            </a:r>
            <a:endParaRPr lang="en-US" sz="2800" b="1" i="1" dirty="0">
              <a:solidFill>
                <a:srgbClr val="000099"/>
              </a:solidFill>
            </a:endParaRPr>
          </a:p>
          <a:p>
            <a:pPr algn="just"/>
            <a:r>
              <a:rPr lang="en-US" sz="2800" b="1" i="1" dirty="0">
                <a:solidFill>
                  <a:srgbClr val="000099"/>
                </a:solidFill>
              </a:rPr>
              <a:t>* </a:t>
            </a:r>
            <a:r>
              <a:rPr lang="en-US" sz="2800" b="1" i="1" dirty="0" err="1">
                <a:solidFill>
                  <a:srgbClr val="000099"/>
                </a:solidFill>
              </a:rPr>
              <a:t>Vận</a:t>
            </a:r>
            <a:r>
              <a:rPr lang="en-US" sz="2800" b="1" i="1" dirty="0">
                <a:solidFill>
                  <a:srgbClr val="000099"/>
                </a:solidFill>
              </a:rPr>
              <a:t> </a:t>
            </a:r>
            <a:r>
              <a:rPr lang="en-US" sz="2800" b="1" i="1" dirty="0" err="1">
                <a:solidFill>
                  <a:srgbClr val="000099"/>
                </a:solidFill>
              </a:rPr>
              <a:t>động</a:t>
            </a:r>
            <a:r>
              <a:rPr lang="en-US" sz="2800" b="1" i="1" dirty="0">
                <a:solidFill>
                  <a:srgbClr val="000099"/>
                </a:solidFill>
              </a:rPr>
              <a:t> </a:t>
            </a:r>
            <a:r>
              <a:rPr lang="en-US" sz="2800" b="1" i="1" dirty="0" err="1">
                <a:solidFill>
                  <a:srgbClr val="000099"/>
                </a:solidFill>
              </a:rPr>
              <a:t>quần</a:t>
            </a:r>
            <a:r>
              <a:rPr lang="en-US" sz="2800" b="1" i="1" dirty="0">
                <a:solidFill>
                  <a:srgbClr val="000099"/>
                </a:solidFill>
              </a:rPr>
              <a:t> </a:t>
            </a:r>
            <a:r>
              <a:rPr lang="en-US" sz="2800" b="1" i="1" dirty="0" err="1">
                <a:solidFill>
                  <a:srgbClr val="000099"/>
                </a:solidFill>
              </a:rPr>
              <a:t>chúng</a:t>
            </a:r>
            <a:r>
              <a:rPr lang="en-US" sz="2800" b="1" i="1" dirty="0">
                <a:solidFill>
                  <a:srgbClr val="000099"/>
                </a:solidFill>
              </a:rPr>
              <a:t> </a:t>
            </a:r>
            <a:r>
              <a:rPr lang="en-US" sz="2800" b="1" i="1" dirty="0" err="1">
                <a:solidFill>
                  <a:srgbClr val="000099"/>
                </a:solidFill>
              </a:rPr>
              <a:t>nhân</a:t>
            </a:r>
            <a:r>
              <a:rPr lang="en-US" sz="2800" b="1" i="1" dirty="0">
                <a:solidFill>
                  <a:srgbClr val="000099"/>
                </a:solidFill>
              </a:rPr>
              <a:t> </a:t>
            </a:r>
            <a:r>
              <a:rPr lang="en-US" sz="2800" b="1" i="1" dirty="0" err="1">
                <a:solidFill>
                  <a:srgbClr val="000099"/>
                </a:solidFill>
              </a:rPr>
              <a:t>dân</a:t>
            </a:r>
            <a:r>
              <a:rPr lang="en-US" sz="2800" b="1" i="1" dirty="0">
                <a:solidFill>
                  <a:srgbClr val="000099"/>
                </a:solidFill>
              </a:rPr>
              <a:t> ở </a:t>
            </a:r>
            <a:r>
              <a:rPr lang="en-US" sz="2800" b="1" i="1" dirty="0" err="1">
                <a:solidFill>
                  <a:srgbClr val="000099"/>
                </a:solidFill>
              </a:rPr>
              <a:t>khu</a:t>
            </a:r>
            <a:r>
              <a:rPr lang="en-US" sz="2800" b="1" i="1" dirty="0">
                <a:solidFill>
                  <a:srgbClr val="000099"/>
                </a:solidFill>
              </a:rPr>
              <a:t> </a:t>
            </a:r>
            <a:r>
              <a:rPr lang="en-US" sz="2800" b="1" i="1" dirty="0" err="1">
                <a:solidFill>
                  <a:srgbClr val="000099"/>
                </a:solidFill>
              </a:rPr>
              <a:t>vực</a:t>
            </a:r>
            <a:r>
              <a:rPr lang="en-US" sz="2800" b="1" i="1" dirty="0">
                <a:solidFill>
                  <a:srgbClr val="000099"/>
                </a:solidFill>
              </a:rPr>
              <a:t> </a:t>
            </a:r>
            <a:r>
              <a:rPr lang="en-US" sz="2800" b="1" i="1" dirty="0" err="1">
                <a:solidFill>
                  <a:srgbClr val="000099"/>
                </a:solidFill>
              </a:rPr>
              <a:t>biên</a:t>
            </a:r>
            <a:r>
              <a:rPr lang="en-US" sz="2800" b="1" i="1" dirty="0">
                <a:solidFill>
                  <a:srgbClr val="000099"/>
                </a:solidFill>
              </a:rPr>
              <a:t> </a:t>
            </a:r>
            <a:r>
              <a:rPr lang="en-US" sz="2800" b="1" i="1" dirty="0" err="1">
                <a:solidFill>
                  <a:srgbClr val="000099"/>
                </a:solidFill>
              </a:rPr>
              <a:t>giới</a:t>
            </a:r>
            <a:r>
              <a:rPr lang="en-US" sz="2800" b="1" i="1" dirty="0">
                <a:solidFill>
                  <a:srgbClr val="000099"/>
                </a:solidFill>
              </a:rPr>
              <a:t> </a:t>
            </a:r>
            <a:r>
              <a:rPr lang="en-US" sz="2800" b="1" i="1" dirty="0" err="1">
                <a:solidFill>
                  <a:srgbClr val="000099"/>
                </a:solidFill>
              </a:rPr>
              <a:t>tham</a:t>
            </a:r>
            <a:r>
              <a:rPr lang="en-US" sz="2800" b="1" i="1" dirty="0">
                <a:solidFill>
                  <a:srgbClr val="000099"/>
                </a:solidFill>
              </a:rPr>
              <a:t> </a:t>
            </a:r>
            <a:r>
              <a:rPr lang="en-US" sz="2800" b="1" i="1" dirty="0" err="1">
                <a:solidFill>
                  <a:srgbClr val="000099"/>
                </a:solidFill>
              </a:rPr>
              <a:t>gia</a:t>
            </a:r>
            <a:r>
              <a:rPr lang="en-US" sz="2800" b="1" i="1" dirty="0">
                <a:solidFill>
                  <a:srgbClr val="000099"/>
                </a:solidFill>
              </a:rPr>
              <a:t> </a:t>
            </a:r>
            <a:r>
              <a:rPr lang="en-US" sz="2800" b="1" i="1" dirty="0" err="1">
                <a:solidFill>
                  <a:srgbClr val="000099"/>
                </a:solidFill>
              </a:rPr>
              <a:t>tự</a:t>
            </a:r>
            <a:r>
              <a:rPr lang="en-US" sz="2800" b="1" i="1" dirty="0">
                <a:solidFill>
                  <a:srgbClr val="000099"/>
                </a:solidFill>
              </a:rPr>
              <a:t> </a:t>
            </a:r>
            <a:r>
              <a:rPr lang="en-US" sz="2800" b="1" i="1" dirty="0" err="1">
                <a:solidFill>
                  <a:srgbClr val="000099"/>
                </a:solidFill>
              </a:rPr>
              <a:t>quản</a:t>
            </a:r>
            <a:r>
              <a:rPr lang="en-US" sz="2800" b="1" i="1" dirty="0">
                <a:solidFill>
                  <a:srgbClr val="000099"/>
                </a:solidFill>
              </a:rPr>
              <a:t> </a:t>
            </a:r>
            <a:r>
              <a:rPr lang="en-US" sz="2800" b="1" i="1" dirty="0" err="1">
                <a:solidFill>
                  <a:srgbClr val="000099"/>
                </a:solidFill>
              </a:rPr>
              <a:t>đường</a:t>
            </a:r>
            <a:r>
              <a:rPr lang="en-US" sz="2800" b="1" i="1" dirty="0">
                <a:solidFill>
                  <a:srgbClr val="000099"/>
                </a:solidFill>
              </a:rPr>
              <a:t> </a:t>
            </a:r>
            <a:r>
              <a:rPr lang="en-US" sz="2800" b="1" i="1" dirty="0" err="1">
                <a:solidFill>
                  <a:srgbClr val="000099"/>
                </a:solidFill>
              </a:rPr>
              <a:t>biên</a:t>
            </a:r>
            <a:r>
              <a:rPr lang="en-US" sz="2800" b="1" i="1" dirty="0">
                <a:solidFill>
                  <a:srgbClr val="000099"/>
                </a:solidFill>
              </a:rPr>
              <a:t>, </a:t>
            </a:r>
            <a:r>
              <a:rPr lang="en-US" sz="2800" b="1" i="1" dirty="0" err="1">
                <a:solidFill>
                  <a:srgbClr val="000099"/>
                </a:solidFill>
              </a:rPr>
              <a:t>mốc</a:t>
            </a:r>
            <a:r>
              <a:rPr lang="en-US" sz="2800" b="1" i="1" dirty="0">
                <a:solidFill>
                  <a:srgbClr val="000099"/>
                </a:solidFill>
              </a:rPr>
              <a:t> </a:t>
            </a:r>
            <a:r>
              <a:rPr lang="en-US" sz="2800" b="1" i="1" dirty="0" err="1">
                <a:solidFill>
                  <a:srgbClr val="000099"/>
                </a:solidFill>
              </a:rPr>
              <a:t>quốc</a:t>
            </a:r>
            <a:r>
              <a:rPr lang="en-US" sz="2800" b="1" i="1" dirty="0">
                <a:solidFill>
                  <a:srgbClr val="000099"/>
                </a:solidFill>
              </a:rPr>
              <a:t> </a:t>
            </a:r>
            <a:r>
              <a:rPr lang="en-US" sz="2800" b="1" i="1" dirty="0" err="1">
                <a:solidFill>
                  <a:srgbClr val="000099"/>
                </a:solidFill>
              </a:rPr>
              <a:t>giới</a:t>
            </a:r>
            <a:r>
              <a:rPr lang="en-US" sz="2800" b="1" i="1" dirty="0">
                <a:solidFill>
                  <a:srgbClr val="000099"/>
                </a:solidFill>
              </a:rPr>
              <a:t>; </a:t>
            </a:r>
            <a:r>
              <a:rPr lang="en-US" sz="2800" b="1" i="1" dirty="0" err="1">
                <a:solidFill>
                  <a:srgbClr val="000099"/>
                </a:solidFill>
              </a:rPr>
              <a:t>bảo</a:t>
            </a:r>
            <a:r>
              <a:rPr lang="en-US" sz="2800" b="1" i="1" dirty="0">
                <a:solidFill>
                  <a:srgbClr val="000099"/>
                </a:solidFill>
              </a:rPr>
              <a:t> </a:t>
            </a:r>
            <a:r>
              <a:rPr lang="en-US" sz="2800" b="1" i="1" dirty="0" err="1">
                <a:solidFill>
                  <a:srgbClr val="000099"/>
                </a:solidFill>
              </a:rPr>
              <a:t>vệ</a:t>
            </a:r>
            <a:r>
              <a:rPr lang="en-US" sz="2800" b="1" i="1" dirty="0">
                <a:solidFill>
                  <a:srgbClr val="000099"/>
                </a:solidFill>
              </a:rPr>
              <a:t> an </a:t>
            </a:r>
            <a:r>
              <a:rPr lang="en-US" sz="2800" b="1" i="1" dirty="0" err="1">
                <a:solidFill>
                  <a:srgbClr val="000099"/>
                </a:solidFill>
              </a:rPr>
              <a:t>ninh</a:t>
            </a:r>
            <a:r>
              <a:rPr lang="en-US" sz="2800" b="1" i="1" dirty="0">
                <a:solidFill>
                  <a:srgbClr val="000099"/>
                </a:solidFill>
              </a:rPr>
              <a:t> </a:t>
            </a:r>
            <a:r>
              <a:rPr lang="en-US" sz="2800" b="1" i="1" dirty="0" err="1">
                <a:solidFill>
                  <a:srgbClr val="000099"/>
                </a:solidFill>
              </a:rPr>
              <a:t>trật</a:t>
            </a:r>
            <a:r>
              <a:rPr lang="en-US" sz="2800" b="1" i="1" dirty="0">
                <a:solidFill>
                  <a:srgbClr val="000099"/>
                </a:solidFill>
              </a:rPr>
              <a:t> </a:t>
            </a:r>
            <a:r>
              <a:rPr lang="en-US" sz="2800" b="1" i="1" dirty="0" err="1">
                <a:solidFill>
                  <a:srgbClr val="000099"/>
                </a:solidFill>
              </a:rPr>
              <a:t>tự</a:t>
            </a:r>
            <a:r>
              <a:rPr lang="en-US" sz="2800" b="1" i="1" dirty="0">
                <a:solidFill>
                  <a:srgbClr val="000099"/>
                </a:solidFill>
              </a:rPr>
              <a:t> </a:t>
            </a:r>
            <a:r>
              <a:rPr lang="en-US" sz="2800" b="1" i="1" dirty="0" err="1">
                <a:solidFill>
                  <a:srgbClr val="000099"/>
                </a:solidFill>
              </a:rPr>
              <a:t>khu</a:t>
            </a:r>
            <a:r>
              <a:rPr lang="en-US" sz="2800" b="1" i="1" dirty="0">
                <a:solidFill>
                  <a:srgbClr val="000099"/>
                </a:solidFill>
              </a:rPr>
              <a:t> </a:t>
            </a:r>
            <a:r>
              <a:rPr lang="en-US" sz="2800" b="1" i="1" dirty="0" err="1">
                <a:solidFill>
                  <a:srgbClr val="000099"/>
                </a:solidFill>
              </a:rPr>
              <a:t>vực</a:t>
            </a:r>
            <a:r>
              <a:rPr lang="en-US" sz="2800" b="1" i="1" dirty="0">
                <a:solidFill>
                  <a:srgbClr val="000099"/>
                </a:solidFill>
              </a:rPr>
              <a:t> </a:t>
            </a:r>
            <a:r>
              <a:rPr lang="en-US" sz="2800" b="1" i="1" dirty="0" err="1">
                <a:solidFill>
                  <a:srgbClr val="000099"/>
                </a:solidFill>
              </a:rPr>
              <a:t>biên</a:t>
            </a:r>
            <a:r>
              <a:rPr lang="en-US" sz="2800" b="1" i="1" dirty="0">
                <a:solidFill>
                  <a:srgbClr val="000099"/>
                </a:solidFill>
              </a:rPr>
              <a:t> </a:t>
            </a:r>
            <a:r>
              <a:rPr lang="en-US" sz="2800" b="1" i="1" dirty="0" err="1">
                <a:solidFill>
                  <a:srgbClr val="000099"/>
                </a:solidFill>
              </a:rPr>
              <a:t>giới</a:t>
            </a:r>
            <a:r>
              <a:rPr lang="en-US" sz="2800" b="1" i="1" dirty="0">
                <a:solidFill>
                  <a:srgbClr val="000099"/>
                </a:solidFill>
              </a:rPr>
              <a:t>, </a:t>
            </a:r>
            <a:r>
              <a:rPr lang="en-US" sz="2800" b="1" i="1" dirty="0" err="1">
                <a:solidFill>
                  <a:srgbClr val="000099"/>
                </a:solidFill>
              </a:rPr>
              <a:t>biển</a:t>
            </a:r>
            <a:r>
              <a:rPr lang="en-US" sz="2800" b="1" i="1" dirty="0">
                <a:solidFill>
                  <a:srgbClr val="000099"/>
                </a:solidFill>
              </a:rPr>
              <a:t>, </a:t>
            </a:r>
            <a:r>
              <a:rPr lang="en-US" sz="2800" b="1" i="1" dirty="0" err="1">
                <a:solidFill>
                  <a:srgbClr val="000099"/>
                </a:solidFill>
              </a:rPr>
              <a:t>đảo</a:t>
            </a:r>
            <a:r>
              <a:rPr lang="en-US" sz="2800" b="1" i="1" dirty="0">
                <a:solidFill>
                  <a:srgbClr val="000099"/>
                </a:solidFill>
              </a:rPr>
              <a:t> </a:t>
            </a:r>
            <a:r>
              <a:rPr lang="en-US" sz="2800" b="1" i="1" dirty="0" err="1">
                <a:solidFill>
                  <a:srgbClr val="000099"/>
                </a:solidFill>
              </a:rPr>
              <a:t>của</a:t>
            </a:r>
            <a:r>
              <a:rPr lang="en-US" sz="2800" b="1" i="1" dirty="0">
                <a:solidFill>
                  <a:srgbClr val="000099"/>
                </a:solidFill>
              </a:rPr>
              <a:t> </a:t>
            </a:r>
            <a:r>
              <a:rPr lang="en-US" sz="2800" b="1" i="1" dirty="0" err="1">
                <a:solidFill>
                  <a:srgbClr val="000099"/>
                </a:solidFill>
              </a:rPr>
              <a:t>Tổ</a:t>
            </a:r>
            <a:r>
              <a:rPr lang="en-US" sz="2800" b="1" i="1" dirty="0">
                <a:solidFill>
                  <a:srgbClr val="000099"/>
                </a:solidFill>
              </a:rPr>
              <a:t> </a:t>
            </a:r>
            <a:r>
              <a:rPr lang="en-US" sz="2800" b="1" i="1" dirty="0" err="1" smtClean="0">
                <a:solidFill>
                  <a:srgbClr val="000099"/>
                </a:solidFill>
              </a:rPr>
              <a:t>quốc</a:t>
            </a:r>
            <a:r>
              <a:rPr lang="en-US" sz="2800" b="1" i="1" dirty="0" smtClean="0">
                <a:solidFill>
                  <a:srgbClr val="000099"/>
                </a:solidFill>
              </a:rPr>
              <a:t>.</a:t>
            </a:r>
            <a:endParaRPr lang="en-US" sz="2800" dirty="0">
              <a:solidFill>
                <a:srgbClr val="000099"/>
              </a:solidFill>
            </a:endParaRPr>
          </a:p>
        </p:txBody>
      </p:sp>
    </p:spTree>
    <p:extLst>
      <p:ext uri="{BB962C8B-B14F-4D97-AF65-F5344CB8AC3E}">
        <p14:creationId xmlns:p14="http://schemas.microsoft.com/office/powerpoint/2010/main" val="3284914391"/>
      </p:ext>
    </p:extLst>
  </p:cSld>
  <p:clrMapOvr>
    <a:masterClrMapping/>
  </p:clrMapOvr>
  <p:transition spd="slow">
    <p:push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400"/>
            <a:ext cx="8763000" cy="6368538"/>
          </a:xfrm>
          <a:prstGeom prst="rect">
            <a:avLst/>
          </a:prstGeom>
        </p:spPr>
        <p:txBody>
          <a:bodyPr wrap="square">
            <a:spAutoFit/>
          </a:bodyPr>
          <a:lstStyle/>
          <a:p>
            <a:pPr algn="just">
              <a:lnSpc>
                <a:spcPct val="110000"/>
              </a:lnSpc>
              <a:spcBef>
                <a:spcPct val="45000"/>
              </a:spcBef>
              <a:spcAft>
                <a:spcPct val="45000"/>
              </a:spcAft>
            </a:pPr>
            <a:r>
              <a:rPr lang="en-US" sz="3200" b="1" i="1" dirty="0">
                <a:solidFill>
                  <a:srgbClr val="000099"/>
                </a:solidFill>
              </a:rPr>
              <a:t>c) </a:t>
            </a:r>
            <a:r>
              <a:rPr lang="en-US" sz="3200" b="1" i="1" dirty="0" err="1">
                <a:solidFill>
                  <a:srgbClr val="000099"/>
                </a:solidFill>
              </a:rPr>
              <a:t>Trách</a:t>
            </a:r>
            <a:r>
              <a:rPr lang="en-US" sz="3200" b="1" i="1" dirty="0">
                <a:solidFill>
                  <a:srgbClr val="000099"/>
                </a:solidFill>
              </a:rPr>
              <a:t> </a:t>
            </a:r>
            <a:r>
              <a:rPr lang="en-US" sz="3200" b="1" i="1" dirty="0" err="1">
                <a:solidFill>
                  <a:srgbClr val="000099"/>
                </a:solidFill>
              </a:rPr>
              <a:t>nhiệm</a:t>
            </a:r>
            <a:r>
              <a:rPr lang="en-US" sz="3200" b="1" i="1" dirty="0">
                <a:solidFill>
                  <a:srgbClr val="000099"/>
                </a:solidFill>
              </a:rPr>
              <a:t> </a:t>
            </a:r>
            <a:r>
              <a:rPr lang="en-US" sz="3200" b="1" i="1" dirty="0" err="1">
                <a:solidFill>
                  <a:srgbClr val="000099"/>
                </a:solidFill>
              </a:rPr>
              <a:t>của</a:t>
            </a:r>
            <a:r>
              <a:rPr lang="en-US" sz="3200" b="1" i="1" dirty="0">
                <a:solidFill>
                  <a:srgbClr val="000099"/>
                </a:solidFill>
              </a:rPr>
              <a:t> </a:t>
            </a:r>
            <a:r>
              <a:rPr lang="en-US" sz="3200" b="1" i="1" dirty="0" err="1">
                <a:solidFill>
                  <a:srgbClr val="000099"/>
                </a:solidFill>
              </a:rPr>
              <a:t>công</a:t>
            </a:r>
            <a:r>
              <a:rPr lang="en-US" sz="3200" b="1" i="1" dirty="0">
                <a:solidFill>
                  <a:srgbClr val="000099"/>
                </a:solidFill>
              </a:rPr>
              <a:t> </a:t>
            </a:r>
            <a:r>
              <a:rPr lang="en-US" sz="3200" b="1" i="1" dirty="0" err="1">
                <a:solidFill>
                  <a:srgbClr val="000099"/>
                </a:solidFill>
              </a:rPr>
              <a:t>dân</a:t>
            </a:r>
            <a:r>
              <a:rPr lang="en-US" sz="3200" b="1" i="1" dirty="0">
                <a:solidFill>
                  <a:srgbClr val="000099"/>
                </a:solidFill>
              </a:rPr>
              <a:t>:</a:t>
            </a:r>
            <a:endParaRPr lang="fr-FR" sz="3200" dirty="0">
              <a:solidFill>
                <a:srgbClr val="000099"/>
              </a:solidFill>
            </a:endParaRPr>
          </a:p>
          <a:p>
            <a:pPr algn="just">
              <a:lnSpc>
                <a:spcPct val="110000"/>
              </a:lnSpc>
              <a:spcBef>
                <a:spcPct val="45000"/>
              </a:spcBef>
              <a:spcAft>
                <a:spcPct val="45000"/>
              </a:spcAft>
            </a:pPr>
            <a:r>
              <a:rPr lang="fr-FR" sz="3200" b="1" dirty="0">
                <a:solidFill>
                  <a:srgbClr val="000099"/>
                </a:solidFill>
              </a:rPr>
              <a:t>- </a:t>
            </a:r>
            <a:r>
              <a:rPr lang="fr-FR" sz="3200" b="1" dirty="0" err="1">
                <a:solidFill>
                  <a:srgbClr val="000099"/>
                </a:solidFill>
              </a:rPr>
              <a:t>Mọi</a:t>
            </a:r>
            <a:r>
              <a:rPr lang="fr-FR" sz="3200" b="1" dirty="0">
                <a:solidFill>
                  <a:srgbClr val="000099"/>
                </a:solidFill>
              </a:rPr>
              <a:t> </a:t>
            </a:r>
            <a:r>
              <a:rPr lang="fr-FR" sz="3200" b="1" dirty="0" err="1">
                <a:solidFill>
                  <a:srgbClr val="000099"/>
                </a:solidFill>
              </a:rPr>
              <a:t>công</a:t>
            </a:r>
            <a:r>
              <a:rPr lang="fr-FR" sz="3200" b="1" dirty="0">
                <a:solidFill>
                  <a:srgbClr val="000099"/>
                </a:solidFill>
              </a:rPr>
              <a:t> </a:t>
            </a:r>
            <a:r>
              <a:rPr lang="fr-FR" sz="3200" b="1" dirty="0" err="1">
                <a:solidFill>
                  <a:srgbClr val="000099"/>
                </a:solidFill>
              </a:rPr>
              <a:t>dân</a:t>
            </a:r>
            <a:r>
              <a:rPr lang="fr-FR" sz="3200" b="1" dirty="0">
                <a:solidFill>
                  <a:srgbClr val="000099"/>
                </a:solidFill>
              </a:rPr>
              <a:t> </a:t>
            </a:r>
            <a:r>
              <a:rPr lang="fr-FR" sz="3200" b="1" dirty="0" err="1">
                <a:solidFill>
                  <a:srgbClr val="000099"/>
                </a:solidFill>
              </a:rPr>
              <a:t>Việt</a:t>
            </a:r>
            <a:r>
              <a:rPr lang="fr-FR" sz="3200" b="1" dirty="0">
                <a:solidFill>
                  <a:srgbClr val="000099"/>
                </a:solidFill>
              </a:rPr>
              <a:t> Nam </a:t>
            </a:r>
            <a:r>
              <a:rPr lang="fr-FR" sz="3200" b="1" dirty="0" err="1">
                <a:solidFill>
                  <a:srgbClr val="000099"/>
                </a:solidFill>
              </a:rPr>
              <a:t>có</a:t>
            </a:r>
            <a:r>
              <a:rPr lang="fr-FR" sz="3200" b="1" dirty="0">
                <a:solidFill>
                  <a:srgbClr val="000099"/>
                </a:solidFill>
              </a:rPr>
              <a:t> </a:t>
            </a:r>
            <a:r>
              <a:rPr lang="fr-FR" sz="3200" b="1" dirty="0" err="1">
                <a:solidFill>
                  <a:srgbClr val="000099"/>
                </a:solidFill>
              </a:rPr>
              <a:t>trách</a:t>
            </a:r>
            <a:r>
              <a:rPr lang="fr-FR" sz="3200" b="1" dirty="0">
                <a:solidFill>
                  <a:srgbClr val="000099"/>
                </a:solidFill>
              </a:rPr>
              <a:t> </a:t>
            </a:r>
            <a:r>
              <a:rPr lang="fr-FR" sz="3200" b="1" dirty="0" err="1">
                <a:solidFill>
                  <a:srgbClr val="000099"/>
                </a:solidFill>
              </a:rPr>
              <a:t>nhiệm</a:t>
            </a:r>
            <a:r>
              <a:rPr lang="fr-FR" sz="3200" b="1" dirty="0">
                <a:solidFill>
                  <a:srgbClr val="000099"/>
                </a:solidFill>
              </a:rPr>
              <a:t> </a:t>
            </a:r>
            <a:r>
              <a:rPr lang="fr-FR" sz="3200" b="1" dirty="0" err="1">
                <a:solidFill>
                  <a:srgbClr val="000099"/>
                </a:solidFill>
              </a:rPr>
              <a:t>và</a:t>
            </a:r>
            <a:r>
              <a:rPr lang="fr-FR" sz="3200" b="1" dirty="0">
                <a:solidFill>
                  <a:srgbClr val="000099"/>
                </a:solidFill>
              </a:rPr>
              <a:t> </a:t>
            </a:r>
            <a:r>
              <a:rPr lang="fr-FR" sz="3200" b="1" dirty="0" err="1">
                <a:solidFill>
                  <a:srgbClr val="000099"/>
                </a:solidFill>
              </a:rPr>
              <a:t>nghĩa</a:t>
            </a:r>
            <a:r>
              <a:rPr lang="fr-FR" sz="3200" b="1" dirty="0">
                <a:solidFill>
                  <a:srgbClr val="000099"/>
                </a:solidFill>
              </a:rPr>
              <a:t> </a:t>
            </a:r>
            <a:r>
              <a:rPr lang="fr-FR" sz="3200" b="1" dirty="0" err="1">
                <a:solidFill>
                  <a:srgbClr val="000099"/>
                </a:solidFill>
              </a:rPr>
              <a:t>vụ</a:t>
            </a:r>
            <a:r>
              <a:rPr lang="fr-FR" sz="3200" b="1" dirty="0">
                <a:solidFill>
                  <a:srgbClr val="000099"/>
                </a:solidFill>
              </a:rPr>
              <a:t> </a:t>
            </a:r>
            <a:r>
              <a:rPr lang="fr-FR" sz="3200" b="1" dirty="0" err="1">
                <a:solidFill>
                  <a:srgbClr val="000099"/>
                </a:solidFill>
              </a:rPr>
              <a:t>bảo</a:t>
            </a:r>
            <a:r>
              <a:rPr lang="fr-FR" sz="3200" b="1" dirty="0">
                <a:solidFill>
                  <a:srgbClr val="000099"/>
                </a:solidFill>
              </a:rPr>
              <a:t> </a:t>
            </a:r>
            <a:r>
              <a:rPr lang="fr-FR" sz="3200" b="1" dirty="0" err="1">
                <a:solidFill>
                  <a:srgbClr val="000099"/>
                </a:solidFill>
              </a:rPr>
              <a:t>vệ</a:t>
            </a:r>
            <a:r>
              <a:rPr lang="fr-FR" sz="3200" b="1" dirty="0">
                <a:solidFill>
                  <a:srgbClr val="000099"/>
                </a:solidFill>
              </a:rPr>
              <a:t> </a:t>
            </a:r>
            <a:r>
              <a:rPr lang="fr-FR" sz="3200" b="1" dirty="0" err="1">
                <a:solidFill>
                  <a:srgbClr val="000099"/>
                </a:solidFill>
              </a:rPr>
              <a:t>biên</a:t>
            </a:r>
            <a:r>
              <a:rPr lang="fr-FR" sz="3200" b="1" dirty="0">
                <a:solidFill>
                  <a:srgbClr val="000099"/>
                </a:solidFill>
              </a:rPr>
              <a:t> </a:t>
            </a:r>
            <a:r>
              <a:rPr lang="fr-FR" sz="3200" b="1" dirty="0" err="1">
                <a:solidFill>
                  <a:srgbClr val="000099"/>
                </a:solidFill>
              </a:rPr>
              <a:t>giới</a:t>
            </a:r>
            <a:r>
              <a:rPr lang="fr-FR" sz="3200" b="1" dirty="0">
                <a:solidFill>
                  <a:srgbClr val="000099"/>
                </a:solidFill>
              </a:rPr>
              <a:t> </a:t>
            </a:r>
            <a:r>
              <a:rPr lang="fr-FR" sz="3200" b="1" dirty="0" err="1">
                <a:solidFill>
                  <a:srgbClr val="000099"/>
                </a:solidFill>
              </a:rPr>
              <a:t>quốc</a:t>
            </a:r>
            <a:r>
              <a:rPr lang="fr-FR" sz="3200" b="1" dirty="0">
                <a:solidFill>
                  <a:srgbClr val="000099"/>
                </a:solidFill>
              </a:rPr>
              <a:t> </a:t>
            </a:r>
            <a:r>
              <a:rPr lang="fr-FR" sz="3200" b="1" dirty="0" err="1">
                <a:solidFill>
                  <a:srgbClr val="000099"/>
                </a:solidFill>
              </a:rPr>
              <a:t>gia</a:t>
            </a:r>
            <a:r>
              <a:rPr lang="fr-FR" sz="3200" b="1" dirty="0">
                <a:solidFill>
                  <a:srgbClr val="000099"/>
                </a:solidFill>
              </a:rPr>
              <a:t> </a:t>
            </a:r>
            <a:r>
              <a:rPr lang="fr-FR" sz="3200" b="1" dirty="0" err="1">
                <a:solidFill>
                  <a:srgbClr val="000099"/>
                </a:solidFill>
              </a:rPr>
              <a:t>của</a:t>
            </a:r>
            <a:r>
              <a:rPr lang="fr-FR" sz="3200" b="1" dirty="0">
                <a:solidFill>
                  <a:srgbClr val="000099"/>
                </a:solidFill>
              </a:rPr>
              <a:t> </a:t>
            </a:r>
            <a:r>
              <a:rPr lang="fr-FR" sz="3200" b="1" dirty="0" err="1">
                <a:solidFill>
                  <a:srgbClr val="000099"/>
                </a:solidFill>
              </a:rPr>
              <a:t>nước</a:t>
            </a:r>
            <a:r>
              <a:rPr lang="fr-FR" sz="3200" b="1" dirty="0">
                <a:solidFill>
                  <a:srgbClr val="000099"/>
                </a:solidFill>
              </a:rPr>
              <a:t> </a:t>
            </a:r>
            <a:r>
              <a:rPr lang="fr-FR" sz="3200" b="1" dirty="0" err="1">
                <a:solidFill>
                  <a:srgbClr val="000099"/>
                </a:solidFill>
              </a:rPr>
              <a:t>Cộng</a:t>
            </a:r>
            <a:r>
              <a:rPr lang="fr-FR" sz="3200" b="1" dirty="0">
                <a:solidFill>
                  <a:srgbClr val="000099"/>
                </a:solidFill>
              </a:rPr>
              <a:t> </a:t>
            </a:r>
            <a:r>
              <a:rPr lang="fr-FR" sz="3200" b="1" dirty="0" err="1">
                <a:solidFill>
                  <a:srgbClr val="000099"/>
                </a:solidFill>
              </a:rPr>
              <a:t>hoà</a:t>
            </a:r>
            <a:r>
              <a:rPr lang="fr-FR" sz="3200" b="1" dirty="0">
                <a:solidFill>
                  <a:srgbClr val="000099"/>
                </a:solidFill>
              </a:rPr>
              <a:t> </a:t>
            </a:r>
            <a:r>
              <a:rPr lang="fr-FR" sz="3200" b="1" dirty="0" err="1">
                <a:solidFill>
                  <a:srgbClr val="000099"/>
                </a:solidFill>
              </a:rPr>
              <a:t>xã</a:t>
            </a:r>
            <a:r>
              <a:rPr lang="fr-FR" sz="3200" b="1" dirty="0">
                <a:solidFill>
                  <a:srgbClr val="000099"/>
                </a:solidFill>
              </a:rPr>
              <a:t> </a:t>
            </a:r>
            <a:r>
              <a:rPr lang="fr-FR" sz="3200" b="1" dirty="0" err="1">
                <a:solidFill>
                  <a:srgbClr val="000099"/>
                </a:solidFill>
              </a:rPr>
              <a:t>hội</a:t>
            </a:r>
            <a:r>
              <a:rPr lang="fr-FR" sz="3200" b="1" dirty="0">
                <a:solidFill>
                  <a:srgbClr val="000099"/>
                </a:solidFill>
              </a:rPr>
              <a:t> </a:t>
            </a:r>
            <a:r>
              <a:rPr lang="fr-FR" sz="3200" b="1" dirty="0" err="1">
                <a:solidFill>
                  <a:srgbClr val="000099"/>
                </a:solidFill>
              </a:rPr>
              <a:t>chủ</a:t>
            </a:r>
            <a:r>
              <a:rPr lang="fr-FR" sz="3200" b="1" dirty="0">
                <a:solidFill>
                  <a:srgbClr val="000099"/>
                </a:solidFill>
              </a:rPr>
              <a:t> </a:t>
            </a:r>
            <a:r>
              <a:rPr lang="fr-FR" sz="3200" b="1" dirty="0" err="1">
                <a:solidFill>
                  <a:srgbClr val="000099"/>
                </a:solidFill>
              </a:rPr>
              <a:t>nghĩa</a:t>
            </a:r>
            <a:r>
              <a:rPr lang="fr-FR" sz="3200" b="1" dirty="0">
                <a:solidFill>
                  <a:srgbClr val="000099"/>
                </a:solidFill>
              </a:rPr>
              <a:t> </a:t>
            </a:r>
            <a:r>
              <a:rPr lang="fr-FR" sz="3200" b="1" dirty="0" err="1">
                <a:solidFill>
                  <a:srgbClr val="000099"/>
                </a:solidFill>
              </a:rPr>
              <a:t>Việt</a:t>
            </a:r>
            <a:r>
              <a:rPr lang="fr-FR" sz="3200" b="1" dirty="0">
                <a:solidFill>
                  <a:srgbClr val="000099"/>
                </a:solidFill>
              </a:rPr>
              <a:t> Nam, </a:t>
            </a:r>
            <a:r>
              <a:rPr lang="fr-FR" sz="3200" b="1" dirty="0" err="1">
                <a:solidFill>
                  <a:srgbClr val="000099"/>
                </a:solidFill>
              </a:rPr>
              <a:t>xây</a:t>
            </a:r>
            <a:r>
              <a:rPr lang="fr-FR" sz="3200" b="1" dirty="0">
                <a:solidFill>
                  <a:srgbClr val="000099"/>
                </a:solidFill>
              </a:rPr>
              <a:t> </a:t>
            </a:r>
            <a:r>
              <a:rPr lang="fr-FR" sz="3200" b="1" dirty="0" err="1">
                <a:solidFill>
                  <a:srgbClr val="000099"/>
                </a:solidFill>
              </a:rPr>
              <a:t>dựng</a:t>
            </a:r>
            <a:r>
              <a:rPr lang="fr-FR" sz="3200" b="1" dirty="0">
                <a:solidFill>
                  <a:srgbClr val="000099"/>
                </a:solidFill>
              </a:rPr>
              <a:t> </a:t>
            </a:r>
            <a:r>
              <a:rPr lang="fr-FR" sz="3200" b="1" dirty="0" err="1">
                <a:solidFill>
                  <a:srgbClr val="000099"/>
                </a:solidFill>
              </a:rPr>
              <a:t>khu</a:t>
            </a:r>
            <a:r>
              <a:rPr lang="fr-FR" sz="3200" b="1" dirty="0">
                <a:solidFill>
                  <a:srgbClr val="000099"/>
                </a:solidFill>
              </a:rPr>
              <a:t> </a:t>
            </a:r>
            <a:r>
              <a:rPr lang="fr-FR" sz="3200" b="1" dirty="0" err="1">
                <a:solidFill>
                  <a:srgbClr val="000099"/>
                </a:solidFill>
              </a:rPr>
              <a:t>vực</a:t>
            </a:r>
            <a:r>
              <a:rPr lang="fr-FR" sz="3200" b="1" dirty="0">
                <a:solidFill>
                  <a:srgbClr val="000099"/>
                </a:solidFill>
              </a:rPr>
              <a:t> </a:t>
            </a:r>
            <a:r>
              <a:rPr lang="fr-FR" sz="3200" b="1" dirty="0" err="1">
                <a:solidFill>
                  <a:srgbClr val="000099"/>
                </a:solidFill>
              </a:rPr>
              <a:t>biên</a:t>
            </a:r>
            <a:r>
              <a:rPr lang="fr-FR" sz="3200" b="1" dirty="0">
                <a:solidFill>
                  <a:srgbClr val="000099"/>
                </a:solidFill>
              </a:rPr>
              <a:t> </a:t>
            </a:r>
            <a:r>
              <a:rPr lang="fr-FR" sz="3200" b="1" dirty="0" err="1">
                <a:solidFill>
                  <a:srgbClr val="000099"/>
                </a:solidFill>
              </a:rPr>
              <a:t>giới</a:t>
            </a:r>
            <a:r>
              <a:rPr lang="fr-FR" sz="3200" b="1" dirty="0">
                <a:solidFill>
                  <a:srgbClr val="000099"/>
                </a:solidFill>
              </a:rPr>
              <a:t>, </a:t>
            </a:r>
            <a:r>
              <a:rPr lang="fr-FR" sz="3200" b="1" dirty="0" err="1">
                <a:solidFill>
                  <a:srgbClr val="000099"/>
                </a:solidFill>
              </a:rPr>
              <a:t>giữ</a:t>
            </a:r>
            <a:r>
              <a:rPr lang="fr-FR" sz="3200" b="1" dirty="0">
                <a:solidFill>
                  <a:srgbClr val="000099"/>
                </a:solidFill>
              </a:rPr>
              <a:t> </a:t>
            </a:r>
            <a:r>
              <a:rPr lang="fr-FR" sz="3200" b="1" dirty="0" err="1">
                <a:solidFill>
                  <a:srgbClr val="000099"/>
                </a:solidFill>
              </a:rPr>
              <a:t>gìn</a:t>
            </a:r>
            <a:r>
              <a:rPr lang="fr-FR" sz="3200" b="1" dirty="0">
                <a:solidFill>
                  <a:srgbClr val="000099"/>
                </a:solidFill>
              </a:rPr>
              <a:t> an </a:t>
            </a:r>
            <a:r>
              <a:rPr lang="fr-FR" sz="3200" b="1" dirty="0" err="1">
                <a:solidFill>
                  <a:srgbClr val="000099"/>
                </a:solidFill>
              </a:rPr>
              <a:t>ninh</a:t>
            </a:r>
            <a:r>
              <a:rPr lang="fr-FR" sz="3200" b="1" dirty="0">
                <a:solidFill>
                  <a:srgbClr val="000099"/>
                </a:solidFill>
              </a:rPr>
              <a:t>, </a:t>
            </a:r>
            <a:r>
              <a:rPr lang="fr-FR" sz="3200" b="1" dirty="0" err="1">
                <a:solidFill>
                  <a:srgbClr val="000099"/>
                </a:solidFill>
              </a:rPr>
              <a:t>trật</a:t>
            </a:r>
            <a:r>
              <a:rPr lang="fr-FR" sz="3200" b="1" dirty="0">
                <a:solidFill>
                  <a:srgbClr val="000099"/>
                </a:solidFill>
              </a:rPr>
              <a:t> </a:t>
            </a:r>
            <a:r>
              <a:rPr lang="fr-FR" sz="3200" b="1" dirty="0" err="1">
                <a:solidFill>
                  <a:srgbClr val="000099"/>
                </a:solidFill>
              </a:rPr>
              <a:t>tự</a:t>
            </a:r>
            <a:r>
              <a:rPr lang="fr-FR" sz="3200" b="1" dirty="0">
                <a:solidFill>
                  <a:srgbClr val="000099"/>
                </a:solidFill>
              </a:rPr>
              <a:t> an </a:t>
            </a:r>
            <a:r>
              <a:rPr lang="fr-FR" sz="3200" b="1" dirty="0" err="1">
                <a:solidFill>
                  <a:srgbClr val="000099"/>
                </a:solidFill>
              </a:rPr>
              <a:t>toàn</a:t>
            </a:r>
            <a:r>
              <a:rPr lang="fr-FR" sz="3200" b="1" dirty="0">
                <a:solidFill>
                  <a:srgbClr val="000099"/>
                </a:solidFill>
              </a:rPr>
              <a:t> </a:t>
            </a:r>
            <a:r>
              <a:rPr lang="fr-FR" sz="3200" b="1" dirty="0" err="1">
                <a:solidFill>
                  <a:srgbClr val="000099"/>
                </a:solidFill>
              </a:rPr>
              <a:t>xã</a:t>
            </a:r>
            <a:r>
              <a:rPr lang="fr-FR" sz="3200" b="1" dirty="0">
                <a:solidFill>
                  <a:srgbClr val="000099"/>
                </a:solidFill>
              </a:rPr>
              <a:t> </a:t>
            </a:r>
            <a:r>
              <a:rPr lang="fr-FR" sz="3200" b="1" dirty="0" err="1">
                <a:solidFill>
                  <a:srgbClr val="000099"/>
                </a:solidFill>
              </a:rPr>
              <a:t>hội</a:t>
            </a:r>
            <a:r>
              <a:rPr lang="fr-FR" sz="3200" b="1" dirty="0">
                <a:solidFill>
                  <a:srgbClr val="000099"/>
                </a:solidFill>
              </a:rPr>
              <a:t> ở </a:t>
            </a:r>
            <a:r>
              <a:rPr lang="fr-FR" sz="3200" b="1" dirty="0" err="1">
                <a:solidFill>
                  <a:srgbClr val="000099"/>
                </a:solidFill>
              </a:rPr>
              <a:t>khu</a:t>
            </a:r>
            <a:r>
              <a:rPr lang="fr-FR" sz="3200" b="1" dirty="0">
                <a:solidFill>
                  <a:srgbClr val="000099"/>
                </a:solidFill>
              </a:rPr>
              <a:t> </a:t>
            </a:r>
            <a:r>
              <a:rPr lang="fr-FR" sz="3200" b="1" dirty="0" err="1">
                <a:solidFill>
                  <a:srgbClr val="000099"/>
                </a:solidFill>
              </a:rPr>
              <a:t>vực</a:t>
            </a:r>
            <a:r>
              <a:rPr lang="fr-FR" sz="3200" b="1" dirty="0">
                <a:solidFill>
                  <a:srgbClr val="000099"/>
                </a:solidFill>
              </a:rPr>
              <a:t> </a:t>
            </a:r>
            <a:r>
              <a:rPr lang="fr-FR" sz="3200" b="1" dirty="0" err="1">
                <a:solidFill>
                  <a:srgbClr val="000099"/>
                </a:solidFill>
              </a:rPr>
              <a:t>biên</a:t>
            </a:r>
            <a:r>
              <a:rPr lang="fr-FR" sz="3200" b="1" dirty="0">
                <a:solidFill>
                  <a:srgbClr val="000099"/>
                </a:solidFill>
              </a:rPr>
              <a:t> </a:t>
            </a:r>
            <a:r>
              <a:rPr lang="fr-FR" sz="3200" b="1" dirty="0" err="1">
                <a:solidFill>
                  <a:srgbClr val="000099"/>
                </a:solidFill>
              </a:rPr>
              <a:t>giới</a:t>
            </a:r>
            <a:r>
              <a:rPr lang="fr-FR" sz="3200" b="1" dirty="0">
                <a:solidFill>
                  <a:srgbClr val="000099"/>
                </a:solidFill>
              </a:rPr>
              <a:t>. </a:t>
            </a:r>
          </a:p>
          <a:p>
            <a:pPr algn="just">
              <a:lnSpc>
                <a:spcPct val="110000"/>
              </a:lnSpc>
              <a:spcBef>
                <a:spcPct val="45000"/>
              </a:spcBef>
              <a:spcAft>
                <a:spcPct val="45000"/>
              </a:spcAft>
            </a:pPr>
            <a:r>
              <a:rPr lang="fr-FR" sz="3200" b="1" dirty="0">
                <a:solidFill>
                  <a:srgbClr val="000099"/>
                </a:solidFill>
              </a:rPr>
              <a:t>- </a:t>
            </a:r>
            <a:r>
              <a:rPr lang="fr-FR" sz="3200" b="1" dirty="0" err="1">
                <a:solidFill>
                  <a:srgbClr val="000099"/>
                </a:solidFill>
              </a:rPr>
              <a:t>Trước</a:t>
            </a:r>
            <a:r>
              <a:rPr lang="fr-FR" sz="3200" b="1" dirty="0">
                <a:solidFill>
                  <a:srgbClr val="000099"/>
                </a:solidFill>
              </a:rPr>
              <a:t> </a:t>
            </a:r>
            <a:r>
              <a:rPr lang="fr-FR" sz="3200" b="1" dirty="0" err="1">
                <a:solidFill>
                  <a:srgbClr val="000099"/>
                </a:solidFill>
              </a:rPr>
              <a:t>hết</a:t>
            </a:r>
            <a:r>
              <a:rPr lang="fr-FR" sz="3200" b="1" dirty="0">
                <a:solidFill>
                  <a:srgbClr val="000099"/>
                </a:solidFill>
              </a:rPr>
              <a:t> </a:t>
            </a:r>
            <a:r>
              <a:rPr lang="fr-FR" sz="3200" b="1" dirty="0" err="1">
                <a:solidFill>
                  <a:srgbClr val="000099"/>
                </a:solidFill>
              </a:rPr>
              <a:t>công</a:t>
            </a:r>
            <a:r>
              <a:rPr lang="fr-FR" sz="3200" b="1" dirty="0">
                <a:solidFill>
                  <a:srgbClr val="000099"/>
                </a:solidFill>
              </a:rPr>
              <a:t> </a:t>
            </a:r>
            <a:r>
              <a:rPr lang="fr-FR" sz="3200" b="1" dirty="0" err="1">
                <a:solidFill>
                  <a:srgbClr val="000099"/>
                </a:solidFill>
              </a:rPr>
              <a:t>dân</a:t>
            </a:r>
            <a:r>
              <a:rPr lang="fr-FR" sz="3200" b="1" dirty="0">
                <a:solidFill>
                  <a:srgbClr val="000099"/>
                </a:solidFill>
              </a:rPr>
              <a:t> </a:t>
            </a:r>
            <a:r>
              <a:rPr lang="fr-FR" sz="3200" b="1" dirty="0" err="1">
                <a:solidFill>
                  <a:srgbClr val="000099"/>
                </a:solidFill>
              </a:rPr>
              <a:t>phải</a:t>
            </a:r>
            <a:r>
              <a:rPr lang="fr-FR" sz="3200" b="1" dirty="0">
                <a:solidFill>
                  <a:srgbClr val="000099"/>
                </a:solidFill>
              </a:rPr>
              <a:t> </a:t>
            </a:r>
            <a:r>
              <a:rPr lang="fr-FR" sz="3200" b="1" dirty="0" err="1">
                <a:solidFill>
                  <a:srgbClr val="000099"/>
                </a:solidFill>
              </a:rPr>
              <a:t>nhận</a:t>
            </a:r>
            <a:r>
              <a:rPr lang="fr-FR" sz="3200" b="1" dirty="0">
                <a:solidFill>
                  <a:srgbClr val="000099"/>
                </a:solidFill>
              </a:rPr>
              <a:t> </a:t>
            </a:r>
            <a:r>
              <a:rPr lang="fr-FR" sz="3200" b="1" dirty="0" err="1">
                <a:solidFill>
                  <a:srgbClr val="000099"/>
                </a:solidFill>
              </a:rPr>
              <a:t>thức</a:t>
            </a:r>
            <a:r>
              <a:rPr lang="fr-FR" sz="3200" b="1" dirty="0">
                <a:solidFill>
                  <a:srgbClr val="000099"/>
                </a:solidFill>
              </a:rPr>
              <a:t> </a:t>
            </a:r>
            <a:r>
              <a:rPr lang="fr-FR" sz="3200" b="1" dirty="0" err="1">
                <a:solidFill>
                  <a:srgbClr val="000099"/>
                </a:solidFill>
              </a:rPr>
              <a:t>rõ</a:t>
            </a:r>
            <a:r>
              <a:rPr lang="fr-FR" sz="3200" b="1" dirty="0">
                <a:solidFill>
                  <a:srgbClr val="000099"/>
                </a:solidFill>
              </a:rPr>
              <a:t> </a:t>
            </a:r>
            <a:r>
              <a:rPr lang="fr-FR" sz="3200" b="1" dirty="0" err="1">
                <a:solidFill>
                  <a:srgbClr val="000099"/>
                </a:solidFill>
              </a:rPr>
              <a:t>nghĩa</a:t>
            </a:r>
            <a:r>
              <a:rPr lang="fr-FR" sz="3200" b="1" dirty="0">
                <a:solidFill>
                  <a:srgbClr val="000099"/>
                </a:solidFill>
              </a:rPr>
              <a:t> </a:t>
            </a:r>
            <a:r>
              <a:rPr lang="fr-FR" sz="3200" b="1" dirty="0" err="1">
                <a:solidFill>
                  <a:srgbClr val="000099"/>
                </a:solidFill>
              </a:rPr>
              <a:t>vụ</a:t>
            </a:r>
            <a:r>
              <a:rPr lang="fr-FR" sz="3200" b="1" dirty="0">
                <a:solidFill>
                  <a:srgbClr val="000099"/>
                </a:solidFill>
              </a:rPr>
              <a:t>, </a:t>
            </a:r>
            <a:r>
              <a:rPr lang="fr-FR" sz="3200" b="1" dirty="0" err="1">
                <a:solidFill>
                  <a:srgbClr val="000099"/>
                </a:solidFill>
              </a:rPr>
              <a:t>trách</a:t>
            </a:r>
            <a:r>
              <a:rPr lang="fr-FR" sz="3200" b="1" dirty="0">
                <a:solidFill>
                  <a:srgbClr val="000099"/>
                </a:solidFill>
              </a:rPr>
              <a:t> </a:t>
            </a:r>
            <a:r>
              <a:rPr lang="fr-FR" sz="3200" b="1" dirty="0" err="1">
                <a:solidFill>
                  <a:srgbClr val="000099"/>
                </a:solidFill>
              </a:rPr>
              <a:t>nhiệm</a:t>
            </a:r>
            <a:r>
              <a:rPr lang="fr-FR" sz="3200" b="1" dirty="0">
                <a:solidFill>
                  <a:srgbClr val="000099"/>
                </a:solidFill>
              </a:rPr>
              <a:t> </a:t>
            </a:r>
            <a:r>
              <a:rPr lang="fr-FR" sz="3200" b="1" dirty="0" err="1">
                <a:solidFill>
                  <a:srgbClr val="000099"/>
                </a:solidFill>
              </a:rPr>
              <a:t>bảo</a:t>
            </a:r>
            <a:r>
              <a:rPr lang="fr-FR" sz="3200" b="1" dirty="0">
                <a:solidFill>
                  <a:srgbClr val="000099"/>
                </a:solidFill>
              </a:rPr>
              <a:t> </a:t>
            </a:r>
            <a:r>
              <a:rPr lang="fr-FR" sz="3200" b="1" dirty="0" err="1">
                <a:solidFill>
                  <a:srgbClr val="000099"/>
                </a:solidFill>
              </a:rPr>
              <a:t>vệ</a:t>
            </a:r>
            <a:r>
              <a:rPr lang="fr-FR" sz="3200" b="1" dirty="0">
                <a:solidFill>
                  <a:srgbClr val="000099"/>
                </a:solidFill>
              </a:rPr>
              <a:t> </a:t>
            </a:r>
            <a:r>
              <a:rPr lang="fr-FR" sz="3200" b="1" dirty="0" err="1">
                <a:solidFill>
                  <a:srgbClr val="000099"/>
                </a:solidFill>
              </a:rPr>
              <a:t>chủ</a:t>
            </a:r>
            <a:r>
              <a:rPr lang="fr-FR" sz="3200" b="1" dirty="0">
                <a:solidFill>
                  <a:srgbClr val="000099"/>
                </a:solidFill>
              </a:rPr>
              <a:t> </a:t>
            </a:r>
            <a:r>
              <a:rPr lang="fr-FR" sz="3200" b="1" dirty="0" err="1">
                <a:solidFill>
                  <a:srgbClr val="000099"/>
                </a:solidFill>
              </a:rPr>
              <a:t>quyền</a:t>
            </a:r>
            <a:r>
              <a:rPr lang="fr-FR" sz="3200" b="1" dirty="0">
                <a:solidFill>
                  <a:srgbClr val="000099"/>
                </a:solidFill>
              </a:rPr>
              <a:t> </a:t>
            </a:r>
            <a:r>
              <a:rPr lang="fr-FR" sz="3200" b="1" dirty="0" err="1">
                <a:solidFill>
                  <a:srgbClr val="000099"/>
                </a:solidFill>
              </a:rPr>
              <a:t>lãnh</a:t>
            </a:r>
            <a:r>
              <a:rPr lang="fr-FR" sz="3200" b="1" dirty="0">
                <a:solidFill>
                  <a:srgbClr val="000099"/>
                </a:solidFill>
              </a:rPr>
              <a:t> </a:t>
            </a:r>
            <a:r>
              <a:rPr lang="fr-FR" sz="3200" b="1" dirty="0" err="1">
                <a:solidFill>
                  <a:srgbClr val="000099"/>
                </a:solidFill>
              </a:rPr>
              <a:t>thổ</a:t>
            </a:r>
            <a:r>
              <a:rPr lang="fr-FR" sz="3200" b="1" dirty="0">
                <a:solidFill>
                  <a:srgbClr val="000099"/>
                </a:solidFill>
              </a:rPr>
              <a:t>, </a:t>
            </a:r>
            <a:r>
              <a:rPr lang="fr-FR" sz="3200" b="1" dirty="0" err="1">
                <a:solidFill>
                  <a:srgbClr val="000099"/>
                </a:solidFill>
              </a:rPr>
              <a:t>biên</a:t>
            </a:r>
            <a:r>
              <a:rPr lang="fr-FR" sz="3200" b="1" dirty="0">
                <a:solidFill>
                  <a:srgbClr val="000099"/>
                </a:solidFill>
              </a:rPr>
              <a:t> </a:t>
            </a:r>
            <a:r>
              <a:rPr lang="fr-FR" sz="3200" b="1" dirty="0" err="1">
                <a:solidFill>
                  <a:srgbClr val="000099"/>
                </a:solidFill>
              </a:rPr>
              <a:t>giới</a:t>
            </a:r>
            <a:r>
              <a:rPr lang="fr-FR" sz="3200" b="1" dirty="0">
                <a:solidFill>
                  <a:srgbClr val="000099"/>
                </a:solidFill>
              </a:rPr>
              <a:t> </a:t>
            </a:r>
            <a:r>
              <a:rPr lang="fr-FR" sz="3200" b="1" dirty="0" err="1">
                <a:solidFill>
                  <a:srgbClr val="000099"/>
                </a:solidFill>
              </a:rPr>
              <a:t>quốc</a:t>
            </a:r>
            <a:r>
              <a:rPr lang="fr-FR" sz="3200" b="1" dirty="0">
                <a:solidFill>
                  <a:srgbClr val="000099"/>
                </a:solidFill>
              </a:rPr>
              <a:t> </a:t>
            </a:r>
            <a:r>
              <a:rPr lang="fr-FR" sz="3200" b="1" dirty="0" err="1">
                <a:solidFill>
                  <a:srgbClr val="000099"/>
                </a:solidFill>
              </a:rPr>
              <a:t>gia</a:t>
            </a:r>
            <a:r>
              <a:rPr lang="fr-FR" sz="3200" b="1" dirty="0">
                <a:solidFill>
                  <a:srgbClr val="000099"/>
                </a:solidFill>
              </a:rPr>
              <a:t>; </a:t>
            </a:r>
            <a:r>
              <a:rPr lang="fr-FR" sz="3200" b="1" dirty="0" err="1">
                <a:solidFill>
                  <a:srgbClr val="000099"/>
                </a:solidFill>
              </a:rPr>
              <a:t>Chấp</a:t>
            </a:r>
            <a:r>
              <a:rPr lang="fr-FR" sz="3200" b="1" dirty="0">
                <a:solidFill>
                  <a:srgbClr val="000099"/>
                </a:solidFill>
              </a:rPr>
              <a:t> </a:t>
            </a:r>
            <a:r>
              <a:rPr lang="fr-FR" sz="3200" b="1" dirty="0" err="1">
                <a:solidFill>
                  <a:srgbClr val="000099"/>
                </a:solidFill>
              </a:rPr>
              <a:t>hành</a:t>
            </a:r>
            <a:r>
              <a:rPr lang="fr-FR" sz="3200" b="1" dirty="0">
                <a:solidFill>
                  <a:srgbClr val="000099"/>
                </a:solidFill>
              </a:rPr>
              <a:t> </a:t>
            </a:r>
            <a:r>
              <a:rPr lang="fr-FR" sz="3200" b="1" dirty="0" err="1">
                <a:solidFill>
                  <a:srgbClr val="000099"/>
                </a:solidFill>
              </a:rPr>
              <a:t>nghiêm</a:t>
            </a:r>
            <a:r>
              <a:rPr lang="fr-FR" sz="3200" b="1" dirty="0">
                <a:solidFill>
                  <a:srgbClr val="000099"/>
                </a:solidFill>
              </a:rPr>
              <a:t> </a:t>
            </a:r>
            <a:r>
              <a:rPr lang="fr-FR" sz="3200" b="1" dirty="0" err="1">
                <a:solidFill>
                  <a:srgbClr val="000099"/>
                </a:solidFill>
              </a:rPr>
              <a:t>hiến</a:t>
            </a:r>
            <a:r>
              <a:rPr lang="fr-FR" sz="3200" b="1" dirty="0">
                <a:solidFill>
                  <a:srgbClr val="000099"/>
                </a:solidFill>
              </a:rPr>
              <a:t> </a:t>
            </a:r>
            <a:r>
              <a:rPr lang="fr-FR" sz="3200" b="1" dirty="0" err="1">
                <a:solidFill>
                  <a:srgbClr val="000099"/>
                </a:solidFill>
              </a:rPr>
              <a:t>pháp</a:t>
            </a:r>
            <a:r>
              <a:rPr lang="fr-FR" sz="3200" b="1" dirty="0">
                <a:solidFill>
                  <a:srgbClr val="000099"/>
                </a:solidFill>
              </a:rPr>
              <a:t>, </a:t>
            </a:r>
            <a:r>
              <a:rPr lang="fr-FR" sz="3200" b="1" dirty="0" err="1">
                <a:solidFill>
                  <a:srgbClr val="000099"/>
                </a:solidFill>
              </a:rPr>
              <a:t>pháp</a:t>
            </a:r>
            <a:r>
              <a:rPr lang="fr-FR" sz="3200" b="1" dirty="0">
                <a:solidFill>
                  <a:srgbClr val="000099"/>
                </a:solidFill>
              </a:rPr>
              <a:t> </a:t>
            </a:r>
            <a:r>
              <a:rPr lang="fr-FR" sz="3200" b="1" dirty="0" err="1">
                <a:solidFill>
                  <a:srgbClr val="000099"/>
                </a:solidFill>
              </a:rPr>
              <a:t>luật</a:t>
            </a:r>
            <a:r>
              <a:rPr lang="fr-FR" sz="3200" b="1" dirty="0">
                <a:solidFill>
                  <a:srgbClr val="000099"/>
                </a:solidFill>
              </a:rPr>
              <a:t> </a:t>
            </a:r>
            <a:r>
              <a:rPr lang="fr-FR" sz="3200" b="1" dirty="0" err="1">
                <a:solidFill>
                  <a:srgbClr val="000099"/>
                </a:solidFill>
              </a:rPr>
              <a:t>của</a:t>
            </a:r>
            <a:r>
              <a:rPr lang="fr-FR" sz="3200" b="1" dirty="0">
                <a:solidFill>
                  <a:srgbClr val="000099"/>
                </a:solidFill>
              </a:rPr>
              <a:t> </a:t>
            </a:r>
            <a:r>
              <a:rPr lang="fr-FR" sz="3200" b="1" dirty="0" err="1">
                <a:solidFill>
                  <a:srgbClr val="000099"/>
                </a:solidFill>
              </a:rPr>
              <a:t>Nhà</a:t>
            </a:r>
            <a:r>
              <a:rPr lang="fr-FR" sz="3200" b="1" dirty="0">
                <a:solidFill>
                  <a:srgbClr val="000099"/>
                </a:solidFill>
              </a:rPr>
              <a:t> </a:t>
            </a:r>
            <a:r>
              <a:rPr lang="fr-FR" sz="3200" b="1" dirty="0" err="1">
                <a:solidFill>
                  <a:srgbClr val="000099"/>
                </a:solidFill>
              </a:rPr>
              <a:t>nước</a:t>
            </a:r>
            <a:r>
              <a:rPr lang="fr-FR" sz="3200" b="1" dirty="0">
                <a:solidFill>
                  <a:srgbClr val="000099"/>
                </a:solidFill>
              </a:rPr>
              <a:t>,</a:t>
            </a:r>
          </a:p>
        </p:txBody>
      </p:sp>
    </p:spTree>
    <p:extLst>
      <p:ext uri="{BB962C8B-B14F-4D97-AF65-F5344CB8AC3E}">
        <p14:creationId xmlns:p14="http://schemas.microsoft.com/office/powerpoint/2010/main" val="2150242329"/>
      </p:ext>
    </p:extLst>
  </p:cSld>
  <p:clrMapOvr>
    <a:masterClrMapping/>
  </p:clrMapOvr>
  <p:transition spd="slow">
    <p:push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52400"/>
            <a:ext cx="8686800" cy="4546501"/>
          </a:xfrm>
          <a:prstGeom prst="rect">
            <a:avLst/>
          </a:prstGeom>
        </p:spPr>
        <p:txBody>
          <a:bodyPr wrap="square">
            <a:spAutoFit/>
          </a:bodyPr>
          <a:lstStyle/>
          <a:p>
            <a:pPr algn="just">
              <a:lnSpc>
                <a:spcPct val="110000"/>
              </a:lnSpc>
              <a:spcBef>
                <a:spcPct val="15000"/>
              </a:spcBef>
              <a:spcAft>
                <a:spcPct val="15000"/>
              </a:spcAft>
            </a:pPr>
            <a:r>
              <a:rPr lang="fr-FR" sz="3200" b="1" dirty="0">
                <a:solidFill>
                  <a:srgbClr val="000099"/>
                </a:solidFill>
              </a:rPr>
              <a:t>-</a:t>
            </a:r>
            <a:r>
              <a:rPr lang="fr-FR" sz="3200" dirty="0">
                <a:solidFill>
                  <a:srgbClr val="000099"/>
                </a:solidFill>
              </a:rPr>
              <a:t> </a:t>
            </a:r>
            <a:r>
              <a:rPr lang="fr-FR" sz="3200" b="1" dirty="0" err="1">
                <a:solidFill>
                  <a:srgbClr val="000099"/>
                </a:solidFill>
              </a:rPr>
              <a:t>Thực</a:t>
            </a:r>
            <a:r>
              <a:rPr lang="fr-FR" sz="3200" b="1" dirty="0">
                <a:solidFill>
                  <a:srgbClr val="000099"/>
                </a:solidFill>
              </a:rPr>
              <a:t> </a:t>
            </a:r>
            <a:r>
              <a:rPr lang="fr-FR" sz="3200" b="1" dirty="0" err="1">
                <a:solidFill>
                  <a:srgbClr val="000099"/>
                </a:solidFill>
              </a:rPr>
              <a:t>hiện</a:t>
            </a:r>
            <a:r>
              <a:rPr lang="fr-FR" sz="3200" b="1" dirty="0">
                <a:solidFill>
                  <a:srgbClr val="000099"/>
                </a:solidFill>
              </a:rPr>
              <a:t> </a:t>
            </a:r>
            <a:r>
              <a:rPr lang="fr-FR" sz="3200" b="1" dirty="0" err="1">
                <a:solidFill>
                  <a:srgbClr val="000099"/>
                </a:solidFill>
              </a:rPr>
              <a:t>nghiêm</a:t>
            </a:r>
            <a:r>
              <a:rPr lang="fr-FR" sz="3200" b="1" dirty="0">
                <a:solidFill>
                  <a:srgbClr val="000099"/>
                </a:solidFill>
              </a:rPr>
              <a:t> </a:t>
            </a:r>
            <a:r>
              <a:rPr lang="fr-FR" sz="3200" b="1" dirty="0" err="1">
                <a:solidFill>
                  <a:srgbClr val="000099"/>
                </a:solidFill>
              </a:rPr>
              <a:t>luật</a:t>
            </a:r>
            <a:r>
              <a:rPr lang="fr-FR" sz="3200" b="1" dirty="0">
                <a:solidFill>
                  <a:srgbClr val="000099"/>
                </a:solidFill>
              </a:rPr>
              <a:t> </a:t>
            </a:r>
            <a:r>
              <a:rPr lang="fr-FR" sz="3200" b="1" dirty="0" err="1">
                <a:solidFill>
                  <a:srgbClr val="000099"/>
                </a:solidFill>
              </a:rPr>
              <a:t>quốc</a:t>
            </a:r>
            <a:r>
              <a:rPr lang="fr-FR" sz="3200" b="1" dirty="0">
                <a:solidFill>
                  <a:srgbClr val="000099"/>
                </a:solidFill>
              </a:rPr>
              <a:t> </a:t>
            </a:r>
            <a:r>
              <a:rPr lang="fr-FR" sz="3200" b="1" dirty="0" err="1">
                <a:solidFill>
                  <a:srgbClr val="000099"/>
                </a:solidFill>
              </a:rPr>
              <a:t>phòng</a:t>
            </a:r>
            <a:r>
              <a:rPr lang="fr-FR" sz="3200" b="1" dirty="0">
                <a:solidFill>
                  <a:srgbClr val="000099"/>
                </a:solidFill>
              </a:rPr>
              <a:t>, </a:t>
            </a:r>
            <a:r>
              <a:rPr lang="fr-FR" sz="3200" b="1" dirty="0" err="1">
                <a:solidFill>
                  <a:srgbClr val="000099"/>
                </a:solidFill>
              </a:rPr>
              <a:t>luật</a:t>
            </a:r>
            <a:r>
              <a:rPr lang="fr-FR" sz="3200" b="1" dirty="0">
                <a:solidFill>
                  <a:srgbClr val="000099"/>
                </a:solidFill>
              </a:rPr>
              <a:t> </a:t>
            </a:r>
            <a:r>
              <a:rPr lang="fr-FR" sz="3200" b="1" dirty="0" err="1">
                <a:solidFill>
                  <a:srgbClr val="000099"/>
                </a:solidFill>
              </a:rPr>
              <a:t>nghĩa</a:t>
            </a:r>
            <a:r>
              <a:rPr lang="fr-FR" sz="3200" b="1" dirty="0">
                <a:solidFill>
                  <a:srgbClr val="000099"/>
                </a:solidFill>
              </a:rPr>
              <a:t> </a:t>
            </a:r>
            <a:r>
              <a:rPr lang="fr-FR" sz="3200" b="1" dirty="0" err="1">
                <a:solidFill>
                  <a:srgbClr val="000099"/>
                </a:solidFill>
              </a:rPr>
              <a:t>vụ</a:t>
            </a:r>
            <a:r>
              <a:rPr lang="fr-FR" sz="3200" b="1" dirty="0">
                <a:solidFill>
                  <a:srgbClr val="000099"/>
                </a:solidFill>
              </a:rPr>
              <a:t> </a:t>
            </a:r>
            <a:r>
              <a:rPr lang="fr-FR" sz="3200" b="1" dirty="0" err="1">
                <a:solidFill>
                  <a:srgbClr val="000099"/>
                </a:solidFill>
              </a:rPr>
              <a:t>quân</a:t>
            </a:r>
            <a:r>
              <a:rPr lang="fr-FR" sz="3200" b="1" dirty="0">
                <a:solidFill>
                  <a:srgbClr val="000099"/>
                </a:solidFill>
              </a:rPr>
              <a:t> </a:t>
            </a:r>
            <a:r>
              <a:rPr lang="fr-FR" sz="3200" b="1" dirty="0" err="1">
                <a:solidFill>
                  <a:srgbClr val="000099"/>
                </a:solidFill>
              </a:rPr>
              <a:t>sự</a:t>
            </a:r>
            <a:r>
              <a:rPr lang="fr-FR" sz="3200" b="1" dirty="0">
                <a:solidFill>
                  <a:srgbClr val="000099"/>
                </a:solidFill>
              </a:rPr>
              <a:t>, </a:t>
            </a:r>
            <a:r>
              <a:rPr lang="fr-FR" sz="3200" b="1" dirty="0" err="1">
                <a:solidFill>
                  <a:srgbClr val="000099"/>
                </a:solidFill>
              </a:rPr>
              <a:t>luật</a:t>
            </a:r>
            <a:r>
              <a:rPr lang="fr-FR" sz="3200" b="1" dirty="0">
                <a:solidFill>
                  <a:srgbClr val="000099"/>
                </a:solidFill>
              </a:rPr>
              <a:t> </a:t>
            </a:r>
            <a:r>
              <a:rPr lang="fr-FR" sz="3200" b="1" dirty="0" err="1">
                <a:solidFill>
                  <a:srgbClr val="000099"/>
                </a:solidFill>
              </a:rPr>
              <a:t>biên</a:t>
            </a:r>
            <a:r>
              <a:rPr lang="fr-FR" sz="3200" b="1" dirty="0">
                <a:solidFill>
                  <a:srgbClr val="000099"/>
                </a:solidFill>
              </a:rPr>
              <a:t> </a:t>
            </a:r>
            <a:r>
              <a:rPr lang="fr-FR" sz="3200" b="1" dirty="0" err="1">
                <a:solidFill>
                  <a:srgbClr val="000099"/>
                </a:solidFill>
              </a:rPr>
              <a:t>giới</a:t>
            </a:r>
            <a:r>
              <a:rPr lang="fr-FR" sz="3200" b="1" dirty="0">
                <a:solidFill>
                  <a:srgbClr val="000099"/>
                </a:solidFill>
              </a:rPr>
              <a:t>; </a:t>
            </a:r>
            <a:r>
              <a:rPr lang="fr-FR" sz="3200" b="1" dirty="0" err="1">
                <a:solidFill>
                  <a:srgbClr val="000099"/>
                </a:solidFill>
              </a:rPr>
              <a:t>tuyệt</a:t>
            </a:r>
            <a:r>
              <a:rPr lang="fr-FR" sz="3200" b="1" dirty="0">
                <a:solidFill>
                  <a:srgbClr val="000099"/>
                </a:solidFill>
              </a:rPr>
              <a:t> </a:t>
            </a:r>
            <a:r>
              <a:rPr lang="fr-FR" sz="3200" b="1" dirty="0" err="1">
                <a:solidFill>
                  <a:srgbClr val="000099"/>
                </a:solidFill>
              </a:rPr>
              <a:t>đối</a:t>
            </a:r>
            <a:r>
              <a:rPr lang="fr-FR" sz="3200" b="1" dirty="0">
                <a:solidFill>
                  <a:srgbClr val="000099"/>
                </a:solidFill>
              </a:rPr>
              <a:t> </a:t>
            </a:r>
            <a:r>
              <a:rPr lang="fr-FR" sz="3200" b="1" dirty="0" err="1">
                <a:solidFill>
                  <a:srgbClr val="000099"/>
                </a:solidFill>
              </a:rPr>
              <a:t>trung</a:t>
            </a:r>
            <a:r>
              <a:rPr lang="fr-FR" sz="3200" b="1" dirty="0">
                <a:solidFill>
                  <a:srgbClr val="000099"/>
                </a:solidFill>
              </a:rPr>
              <a:t> </a:t>
            </a:r>
            <a:r>
              <a:rPr lang="fr-FR" sz="3200" b="1" dirty="0" err="1">
                <a:solidFill>
                  <a:srgbClr val="000099"/>
                </a:solidFill>
              </a:rPr>
              <a:t>thành</a:t>
            </a:r>
            <a:r>
              <a:rPr lang="fr-FR" sz="3200" b="1" dirty="0">
                <a:solidFill>
                  <a:srgbClr val="000099"/>
                </a:solidFill>
              </a:rPr>
              <a:t> </a:t>
            </a:r>
            <a:r>
              <a:rPr lang="fr-FR" sz="3200" b="1" dirty="0" err="1">
                <a:solidFill>
                  <a:srgbClr val="000099"/>
                </a:solidFill>
              </a:rPr>
              <a:t>với</a:t>
            </a:r>
            <a:r>
              <a:rPr lang="fr-FR" sz="3200" b="1" dirty="0">
                <a:solidFill>
                  <a:srgbClr val="000099"/>
                </a:solidFill>
              </a:rPr>
              <a:t> </a:t>
            </a:r>
            <a:r>
              <a:rPr lang="fr-FR" sz="3200" b="1" dirty="0" err="1">
                <a:solidFill>
                  <a:srgbClr val="000099"/>
                </a:solidFill>
              </a:rPr>
              <a:t>tổ</a:t>
            </a:r>
            <a:r>
              <a:rPr lang="fr-FR" sz="3200" b="1" dirty="0">
                <a:solidFill>
                  <a:srgbClr val="000099"/>
                </a:solidFill>
              </a:rPr>
              <a:t> </a:t>
            </a:r>
            <a:r>
              <a:rPr lang="fr-FR" sz="3200" b="1" dirty="0" err="1">
                <a:solidFill>
                  <a:srgbClr val="000099"/>
                </a:solidFill>
              </a:rPr>
              <a:t>quốc</a:t>
            </a:r>
            <a:r>
              <a:rPr lang="fr-FR" sz="3200" b="1" dirty="0">
                <a:solidFill>
                  <a:srgbClr val="000099"/>
                </a:solidFill>
              </a:rPr>
              <a:t>, </a:t>
            </a:r>
            <a:endParaRPr lang="en-US" sz="3200" b="1" dirty="0">
              <a:solidFill>
                <a:srgbClr val="000099"/>
              </a:solidFill>
            </a:endParaRPr>
          </a:p>
          <a:p>
            <a:pPr algn="just">
              <a:lnSpc>
                <a:spcPct val="110000"/>
              </a:lnSpc>
              <a:spcBef>
                <a:spcPct val="15000"/>
              </a:spcBef>
              <a:spcAft>
                <a:spcPct val="15000"/>
              </a:spcAft>
            </a:pPr>
            <a:r>
              <a:rPr lang="fr-FR" sz="3200" b="1" dirty="0">
                <a:solidFill>
                  <a:srgbClr val="000099"/>
                </a:solidFill>
              </a:rPr>
              <a:t>- </a:t>
            </a:r>
            <a:r>
              <a:rPr lang="fr-FR" sz="3200" b="1" dirty="0" err="1">
                <a:solidFill>
                  <a:srgbClr val="000099"/>
                </a:solidFill>
              </a:rPr>
              <a:t>Làm</a:t>
            </a:r>
            <a:r>
              <a:rPr lang="fr-FR" sz="3200" b="1" dirty="0">
                <a:solidFill>
                  <a:srgbClr val="000099"/>
                </a:solidFill>
              </a:rPr>
              <a:t> </a:t>
            </a:r>
            <a:r>
              <a:rPr lang="fr-FR" sz="3200" b="1" dirty="0" err="1">
                <a:solidFill>
                  <a:srgbClr val="000099"/>
                </a:solidFill>
              </a:rPr>
              <a:t>tròn</a:t>
            </a:r>
            <a:r>
              <a:rPr lang="fr-FR" sz="3200" b="1" dirty="0">
                <a:solidFill>
                  <a:srgbClr val="000099"/>
                </a:solidFill>
              </a:rPr>
              <a:t> </a:t>
            </a:r>
            <a:r>
              <a:rPr lang="fr-FR" sz="3200" b="1" dirty="0" err="1">
                <a:solidFill>
                  <a:srgbClr val="000099"/>
                </a:solidFill>
              </a:rPr>
              <a:t>nghĩa</a:t>
            </a:r>
            <a:r>
              <a:rPr lang="fr-FR" sz="3200" b="1" dirty="0">
                <a:solidFill>
                  <a:srgbClr val="000099"/>
                </a:solidFill>
              </a:rPr>
              <a:t> </a:t>
            </a:r>
            <a:r>
              <a:rPr lang="fr-FR" sz="3200" b="1" dirty="0" err="1">
                <a:solidFill>
                  <a:srgbClr val="000099"/>
                </a:solidFill>
              </a:rPr>
              <a:t>vụ</a:t>
            </a:r>
            <a:r>
              <a:rPr lang="fr-FR" sz="3200" b="1" dirty="0">
                <a:solidFill>
                  <a:srgbClr val="000099"/>
                </a:solidFill>
              </a:rPr>
              <a:t> </a:t>
            </a:r>
            <a:r>
              <a:rPr lang="fr-FR" sz="3200" b="1" dirty="0" err="1">
                <a:solidFill>
                  <a:srgbClr val="000099"/>
                </a:solidFill>
              </a:rPr>
              <a:t>quân</a:t>
            </a:r>
            <a:r>
              <a:rPr lang="fr-FR" sz="3200" b="1" dirty="0">
                <a:solidFill>
                  <a:srgbClr val="000099"/>
                </a:solidFill>
              </a:rPr>
              <a:t> </a:t>
            </a:r>
            <a:r>
              <a:rPr lang="fr-FR" sz="3200" b="1" dirty="0" err="1">
                <a:solidFill>
                  <a:srgbClr val="000099"/>
                </a:solidFill>
              </a:rPr>
              <a:t>sự</a:t>
            </a:r>
            <a:r>
              <a:rPr lang="fr-FR" sz="3200" b="1" dirty="0">
                <a:solidFill>
                  <a:srgbClr val="000099"/>
                </a:solidFill>
              </a:rPr>
              <a:t>, </a:t>
            </a:r>
            <a:r>
              <a:rPr lang="fr-FR" sz="3200" b="1" dirty="0" err="1">
                <a:solidFill>
                  <a:srgbClr val="000099"/>
                </a:solidFill>
              </a:rPr>
              <a:t>thực</a:t>
            </a:r>
            <a:r>
              <a:rPr lang="fr-FR" sz="3200" b="1" dirty="0">
                <a:solidFill>
                  <a:srgbClr val="000099"/>
                </a:solidFill>
              </a:rPr>
              <a:t> </a:t>
            </a:r>
            <a:r>
              <a:rPr lang="fr-FR" sz="3200" b="1" dirty="0" err="1">
                <a:solidFill>
                  <a:srgbClr val="000099"/>
                </a:solidFill>
              </a:rPr>
              <a:t>hiện</a:t>
            </a:r>
            <a:r>
              <a:rPr lang="fr-FR" sz="3200" b="1" dirty="0">
                <a:solidFill>
                  <a:srgbClr val="000099"/>
                </a:solidFill>
              </a:rPr>
              <a:t> </a:t>
            </a:r>
            <a:r>
              <a:rPr lang="fr-FR" sz="3200" b="1" dirty="0" err="1">
                <a:solidFill>
                  <a:srgbClr val="000099"/>
                </a:solidFill>
              </a:rPr>
              <a:t>nghiêm</a:t>
            </a:r>
            <a:r>
              <a:rPr lang="fr-FR" sz="3200" b="1" dirty="0">
                <a:solidFill>
                  <a:srgbClr val="000099"/>
                </a:solidFill>
              </a:rPr>
              <a:t> </a:t>
            </a:r>
            <a:r>
              <a:rPr lang="fr-FR" sz="3200" b="1" dirty="0" err="1">
                <a:solidFill>
                  <a:srgbClr val="000099"/>
                </a:solidFill>
              </a:rPr>
              <a:t>các</a:t>
            </a:r>
            <a:r>
              <a:rPr lang="fr-FR" sz="3200" b="1" dirty="0">
                <a:solidFill>
                  <a:srgbClr val="000099"/>
                </a:solidFill>
              </a:rPr>
              <a:t> </a:t>
            </a:r>
            <a:r>
              <a:rPr lang="fr-FR" sz="3200" b="1" dirty="0" err="1">
                <a:solidFill>
                  <a:srgbClr val="000099"/>
                </a:solidFill>
              </a:rPr>
              <a:t>nhiệm</a:t>
            </a:r>
            <a:r>
              <a:rPr lang="fr-FR" sz="3200" b="1" dirty="0">
                <a:solidFill>
                  <a:srgbClr val="000099"/>
                </a:solidFill>
              </a:rPr>
              <a:t> </a:t>
            </a:r>
            <a:r>
              <a:rPr lang="fr-FR" sz="3200" b="1" dirty="0" err="1">
                <a:solidFill>
                  <a:srgbClr val="000099"/>
                </a:solidFill>
              </a:rPr>
              <a:t>vụ</a:t>
            </a:r>
            <a:r>
              <a:rPr lang="fr-FR" sz="3200" b="1" dirty="0">
                <a:solidFill>
                  <a:srgbClr val="000099"/>
                </a:solidFill>
              </a:rPr>
              <a:t> </a:t>
            </a:r>
            <a:r>
              <a:rPr lang="fr-FR" sz="3200" b="1" dirty="0" err="1">
                <a:solidFill>
                  <a:srgbClr val="000099"/>
                </a:solidFill>
              </a:rPr>
              <a:t>quân</a:t>
            </a:r>
            <a:r>
              <a:rPr lang="fr-FR" sz="3200" b="1" dirty="0">
                <a:solidFill>
                  <a:srgbClr val="000099"/>
                </a:solidFill>
              </a:rPr>
              <a:t> </a:t>
            </a:r>
            <a:r>
              <a:rPr lang="fr-FR" sz="3200" b="1" dirty="0" err="1">
                <a:solidFill>
                  <a:srgbClr val="000099"/>
                </a:solidFill>
              </a:rPr>
              <a:t>sự</a:t>
            </a:r>
            <a:r>
              <a:rPr lang="fr-FR" sz="3200" b="1" dirty="0">
                <a:solidFill>
                  <a:srgbClr val="000099"/>
                </a:solidFill>
              </a:rPr>
              <a:t>, </a:t>
            </a:r>
            <a:r>
              <a:rPr lang="fr-FR" sz="3200" b="1" dirty="0" err="1">
                <a:solidFill>
                  <a:srgbClr val="000099"/>
                </a:solidFill>
              </a:rPr>
              <a:t>quốc</a:t>
            </a:r>
            <a:r>
              <a:rPr lang="fr-FR" sz="3200" b="1" dirty="0">
                <a:solidFill>
                  <a:srgbClr val="000099"/>
                </a:solidFill>
              </a:rPr>
              <a:t> </a:t>
            </a:r>
            <a:r>
              <a:rPr lang="fr-FR" sz="3200" b="1" dirty="0" err="1">
                <a:solidFill>
                  <a:srgbClr val="000099"/>
                </a:solidFill>
              </a:rPr>
              <a:t>phòng</a:t>
            </a:r>
            <a:r>
              <a:rPr lang="fr-FR" sz="3200" b="1" dirty="0">
                <a:solidFill>
                  <a:srgbClr val="000099"/>
                </a:solidFill>
              </a:rPr>
              <a:t>, </a:t>
            </a:r>
            <a:r>
              <a:rPr lang="fr-FR" sz="3200" b="1" dirty="0" err="1">
                <a:solidFill>
                  <a:srgbClr val="000099"/>
                </a:solidFill>
              </a:rPr>
              <a:t>sẵn</a:t>
            </a:r>
            <a:r>
              <a:rPr lang="fr-FR" sz="3200" b="1" dirty="0">
                <a:solidFill>
                  <a:srgbClr val="000099"/>
                </a:solidFill>
              </a:rPr>
              <a:t> </a:t>
            </a:r>
            <a:r>
              <a:rPr lang="fr-FR" sz="3200" b="1" dirty="0" err="1">
                <a:solidFill>
                  <a:srgbClr val="000099"/>
                </a:solidFill>
              </a:rPr>
              <a:t>sàng</a:t>
            </a:r>
            <a:r>
              <a:rPr lang="fr-FR" sz="3200" b="1" dirty="0">
                <a:solidFill>
                  <a:srgbClr val="000099"/>
                </a:solidFill>
              </a:rPr>
              <a:t> </a:t>
            </a:r>
            <a:r>
              <a:rPr lang="fr-FR" sz="3200" b="1" dirty="0" err="1">
                <a:solidFill>
                  <a:srgbClr val="000099"/>
                </a:solidFill>
              </a:rPr>
              <a:t>nhận</a:t>
            </a:r>
            <a:r>
              <a:rPr lang="fr-FR" sz="3200" b="1" dirty="0">
                <a:solidFill>
                  <a:srgbClr val="000099"/>
                </a:solidFill>
              </a:rPr>
              <a:t> </a:t>
            </a:r>
            <a:r>
              <a:rPr lang="fr-FR" sz="3200" b="1" dirty="0" err="1">
                <a:solidFill>
                  <a:srgbClr val="000099"/>
                </a:solidFill>
              </a:rPr>
              <a:t>và</a:t>
            </a:r>
            <a:r>
              <a:rPr lang="fr-FR" sz="3200" b="1" dirty="0">
                <a:solidFill>
                  <a:srgbClr val="000099"/>
                </a:solidFill>
              </a:rPr>
              <a:t> </a:t>
            </a:r>
            <a:r>
              <a:rPr lang="fr-FR" sz="3200" b="1" dirty="0" err="1">
                <a:solidFill>
                  <a:srgbClr val="000099"/>
                </a:solidFill>
              </a:rPr>
              <a:t>hoàn</a:t>
            </a:r>
            <a:r>
              <a:rPr lang="fr-FR" sz="3200" b="1" dirty="0">
                <a:solidFill>
                  <a:srgbClr val="000099"/>
                </a:solidFill>
              </a:rPr>
              <a:t> </a:t>
            </a:r>
            <a:r>
              <a:rPr lang="fr-FR" sz="3200" b="1" dirty="0" err="1">
                <a:solidFill>
                  <a:srgbClr val="000099"/>
                </a:solidFill>
              </a:rPr>
              <a:t>thành</a:t>
            </a:r>
            <a:r>
              <a:rPr lang="fr-FR" sz="3200" b="1" dirty="0">
                <a:solidFill>
                  <a:srgbClr val="000099"/>
                </a:solidFill>
              </a:rPr>
              <a:t> </a:t>
            </a:r>
            <a:r>
              <a:rPr lang="fr-FR" sz="3200" b="1" dirty="0" err="1">
                <a:solidFill>
                  <a:srgbClr val="000099"/>
                </a:solidFill>
              </a:rPr>
              <a:t>các</a:t>
            </a:r>
            <a:r>
              <a:rPr lang="fr-FR" sz="3200" b="1" dirty="0">
                <a:solidFill>
                  <a:srgbClr val="000099"/>
                </a:solidFill>
              </a:rPr>
              <a:t> </a:t>
            </a:r>
            <a:r>
              <a:rPr lang="fr-FR" sz="3200" b="1" dirty="0" err="1">
                <a:solidFill>
                  <a:srgbClr val="000099"/>
                </a:solidFill>
              </a:rPr>
              <a:t>nhiệm</a:t>
            </a:r>
            <a:r>
              <a:rPr lang="fr-FR" sz="3200" b="1" dirty="0">
                <a:solidFill>
                  <a:srgbClr val="000099"/>
                </a:solidFill>
              </a:rPr>
              <a:t> </a:t>
            </a:r>
            <a:r>
              <a:rPr lang="fr-FR" sz="3200" b="1" dirty="0" err="1">
                <a:solidFill>
                  <a:srgbClr val="000099"/>
                </a:solidFill>
              </a:rPr>
              <a:t>vụ</a:t>
            </a:r>
            <a:r>
              <a:rPr lang="fr-FR" sz="3200" b="1" dirty="0">
                <a:solidFill>
                  <a:srgbClr val="000099"/>
                </a:solidFill>
              </a:rPr>
              <a:t> </a:t>
            </a:r>
            <a:r>
              <a:rPr lang="fr-FR" sz="3200" b="1" dirty="0" err="1">
                <a:solidFill>
                  <a:srgbClr val="000099"/>
                </a:solidFill>
              </a:rPr>
              <a:t>được</a:t>
            </a:r>
            <a:r>
              <a:rPr lang="fr-FR" sz="3200" b="1" dirty="0">
                <a:solidFill>
                  <a:srgbClr val="000099"/>
                </a:solidFill>
              </a:rPr>
              <a:t>  </a:t>
            </a:r>
            <a:r>
              <a:rPr lang="fr-FR" sz="3200" b="1" dirty="0" err="1">
                <a:solidFill>
                  <a:srgbClr val="000099"/>
                </a:solidFill>
              </a:rPr>
              <a:t>giao</a:t>
            </a:r>
            <a:r>
              <a:rPr lang="fr-FR" sz="3200" b="1" dirty="0">
                <a:solidFill>
                  <a:srgbClr val="000099"/>
                </a:solidFill>
              </a:rPr>
              <a:t>; </a:t>
            </a:r>
            <a:r>
              <a:rPr lang="fr-FR" sz="3200" b="1" dirty="0" err="1">
                <a:solidFill>
                  <a:srgbClr val="000099"/>
                </a:solidFill>
              </a:rPr>
              <a:t>cảnh</a:t>
            </a:r>
            <a:r>
              <a:rPr lang="fr-FR" sz="3200" b="1" dirty="0">
                <a:solidFill>
                  <a:srgbClr val="000099"/>
                </a:solidFill>
              </a:rPr>
              <a:t> </a:t>
            </a:r>
            <a:r>
              <a:rPr lang="fr-FR" sz="3200" b="1" dirty="0" err="1">
                <a:solidFill>
                  <a:srgbClr val="000099"/>
                </a:solidFill>
              </a:rPr>
              <a:t>giác</a:t>
            </a:r>
            <a:r>
              <a:rPr lang="fr-FR" sz="3200" b="1" dirty="0">
                <a:solidFill>
                  <a:srgbClr val="000099"/>
                </a:solidFill>
              </a:rPr>
              <a:t> </a:t>
            </a:r>
            <a:r>
              <a:rPr lang="fr-FR" sz="3200" b="1" dirty="0" err="1">
                <a:solidFill>
                  <a:srgbClr val="000099"/>
                </a:solidFill>
              </a:rPr>
              <a:t>với</a:t>
            </a:r>
            <a:r>
              <a:rPr lang="fr-FR" sz="3200" b="1" dirty="0">
                <a:solidFill>
                  <a:srgbClr val="000099"/>
                </a:solidFill>
              </a:rPr>
              <a:t> </a:t>
            </a:r>
            <a:r>
              <a:rPr lang="fr-FR" sz="3200" b="1" dirty="0" err="1">
                <a:solidFill>
                  <a:srgbClr val="000099"/>
                </a:solidFill>
              </a:rPr>
              <a:t>mọi</a:t>
            </a:r>
            <a:r>
              <a:rPr lang="fr-FR" sz="3200" b="1" dirty="0">
                <a:solidFill>
                  <a:srgbClr val="000099"/>
                </a:solidFill>
              </a:rPr>
              <a:t> </a:t>
            </a:r>
            <a:r>
              <a:rPr lang="fr-FR" sz="3200" b="1" dirty="0" err="1">
                <a:solidFill>
                  <a:srgbClr val="000099"/>
                </a:solidFill>
              </a:rPr>
              <a:t>âm</a:t>
            </a:r>
            <a:r>
              <a:rPr lang="fr-FR" sz="3200" b="1" dirty="0">
                <a:solidFill>
                  <a:srgbClr val="000099"/>
                </a:solidFill>
              </a:rPr>
              <a:t> </a:t>
            </a:r>
            <a:r>
              <a:rPr lang="fr-FR" sz="3200" b="1" dirty="0" err="1">
                <a:solidFill>
                  <a:srgbClr val="000099"/>
                </a:solidFill>
              </a:rPr>
              <a:t>mưu</a:t>
            </a:r>
            <a:r>
              <a:rPr lang="fr-FR" sz="3200" b="1" dirty="0">
                <a:solidFill>
                  <a:srgbClr val="000099"/>
                </a:solidFill>
              </a:rPr>
              <a:t> </a:t>
            </a:r>
            <a:r>
              <a:rPr lang="fr-FR" sz="3200" b="1" dirty="0" err="1">
                <a:solidFill>
                  <a:srgbClr val="000099"/>
                </a:solidFill>
              </a:rPr>
              <a:t>phá</a:t>
            </a:r>
            <a:r>
              <a:rPr lang="fr-FR" sz="3200" b="1" dirty="0">
                <a:solidFill>
                  <a:srgbClr val="000099"/>
                </a:solidFill>
              </a:rPr>
              <a:t> </a:t>
            </a:r>
            <a:r>
              <a:rPr lang="fr-FR" sz="3200" b="1" dirty="0" err="1">
                <a:solidFill>
                  <a:srgbClr val="000099"/>
                </a:solidFill>
              </a:rPr>
              <a:t>hoại</a:t>
            </a:r>
            <a:r>
              <a:rPr lang="fr-FR" sz="3200" b="1" dirty="0">
                <a:solidFill>
                  <a:srgbClr val="000099"/>
                </a:solidFill>
              </a:rPr>
              <a:t> </a:t>
            </a:r>
            <a:r>
              <a:rPr lang="fr-FR" sz="3200" b="1" dirty="0" err="1">
                <a:solidFill>
                  <a:srgbClr val="000099"/>
                </a:solidFill>
              </a:rPr>
              <a:t>của</a:t>
            </a:r>
            <a:r>
              <a:rPr lang="fr-FR" sz="3200" b="1" dirty="0">
                <a:solidFill>
                  <a:srgbClr val="000099"/>
                </a:solidFill>
              </a:rPr>
              <a:t> </a:t>
            </a:r>
            <a:r>
              <a:rPr lang="fr-FR" sz="3200" b="1" dirty="0" err="1">
                <a:solidFill>
                  <a:srgbClr val="000099"/>
                </a:solidFill>
              </a:rPr>
              <a:t>các</a:t>
            </a:r>
            <a:r>
              <a:rPr lang="fr-FR" sz="3200" b="1" dirty="0">
                <a:solidFill>
                  <a:srgbClr val="000099"/>
                </a:solidFill>
              </a:rPr>
              <a:t> </a:t>
            </a:r>
            <a:r>
              <a:rPr lang="fr-FR" sz="3200" b="1" dirty="0" err="1">
                <a:solidFill>
                  <a:srgbClr val="000099"/>
                </a:solidFill>
              </a:rPr>
              <a:t>thế</a:t>
            </a:r>
            <a:r>
              <a:rPr lang="fr-FR" sz="3200" b="1" dirty="0">
                <a:solidFill>
                  <a:srgbClr val="000099"/>
                </a:solidFill>
              </a:rPr>
              <a:t> </a:t>
            </a:r>
            <a:r>
              <a:rPr lang="fr-FR" sz="3200" b="1" dirty="0" err="1">
                <a:solidFill>
                  <a:srgbClr val="000099"/>
                </a:solidFill>
              </a:rPr>
              <a:t>lực</a:t>
            </a:r>
            <a:r>
              <a:rPr lang="fr-FR" sz="3200" b="1" dirty="0">
                <a:solidFill>
                  <a:srgbClr val="000099"/>
                </a:solidFill>
              </a:rPr>
              <a:t> </a:t>
            </a:r>
            <a:r>
              <a:rPr lang="fr-FR" sz="3200" b="1" dirty="0" err="1">
                <a:solidFill>
                  <a:srgbClr val="000099"/>
                </a:solidFill>
              </a:rPr>
              <a:t>thù</a:t>
            </a:r>
            <a:r>
              <a:rPr lang="fr-FR" sz="3200" b="1" dirty="0">
                <a:solidFill>
                  <a:srgbClr val="000099"/>
                </a:solidFill>
              </a:rPr>
              <a:t> </a:t>
            </a:r>
            <a:r>
              <a:rPr lang="fr-FR" sz="3200" b="1" dirty="0" err="1">
                <a:solidFill>
                  <a:srgbClr val="000099"/>
                </a:solidFill>
              </a:rPr>
              <a:t>địch</a:t>
            </a:r>
            <a:r>
              <a:rPr lang="fr-FR" sz="3200" b="1" dirty="0">
                <a:solidFill>
                  <a:srgbClr val="000099"/>
                </a:solidFill>
              </a:rPr>
              <a:t>.</a:t>
            </a:r>
            <a:endParaRPr lang="en-US" sz="3200" b="1" dirty="0">
              <a:solidFill>
                <a:srgbClr val="000099"/>
              </a:solidFill>
            </a:endParaRPr>
          </a:p>
        </p:txBody>
      </p:sp>
    </p:spTree>
    <p:extLst>
      <p:ext uri="{BB962C8B-B14F-4D97-AF65-F5344CB8AC3E}">
        <p14:creationId xmlns:p14="http://schemas.microsoft.com/office/powerpoint/2010/main" val="1341694900"/>
      </p:ext>
    </p:extLst>
  </p:cSld>
  <p:clrMapOvr>
    <a:masterClrMapping/>
  </p:clrMapOvr>
  <p:transition spd="slow">
    <p:push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763000" cy="5693866"/>
          </a:xfrm>
          <a:prstGeom prst="rect">
            <a:avLst/>
          </a:prstGeom>
        </p:spPr>
        <p:txBody>
          <a:bodyPr wrap="square">
            <a:spAutoFit/>
          </a:bodyPr>
          <a:lstStyle/>
          <a:p>
            <a:pPr algn="just"/>
            <a:r>
              <a:rPr lang="fr-FR" sz="2800" b="1" i="1" dirty="0">
                <a:solidFill>
                  <a:srgbClr val="000099"/>
                </a:solidFill>
              </a:rPr>
              <a:t>* </a:t>
            </a:r>
            <a:r>
              <a:rPr lang="fr-FR" sz="2800" b="1" i="1" dirty="0" err="1">
                <a:solidFill>
                  <a:srgbClr val="000099"/>
                </a:solidFill>
              </a:rPr>
              <a:t>Trách</a:t>
            </a:r>
            <a:r>
              <a:rPr lang="fr-FR" sz="2800" b="1" i="1" dirty="0">
                <a:solidFill>
                  <a:srgbClr val="000099"/>
                </a:solidFill>
              </a:rPr>
              <a:t> </a:t>
            </a:r>
            <a:r>
              <a:rPr lang="fr-FR" sz="2800" b="1" i="1" dirty="0" err="1">
                <a:solidFill>
                  <a:srgbClr val="000099"/>
                </a:solidFill>
              </a:rPr>
              <a:t>nhiệm</a:t>
            </a:r>
            <a:r>
              <a:rPr lang="fr-FR" sz="2800" b="1" i="1" dirty="0">
                <a:solidFill>
                  <a:srgbClr val="000099"/>
                </a:solidFill>
              </a:rPr>
              <a:t> </a:t>
            </a:r>
            <a:r>
              <a:rPr lang="fr-FR" sz="2800" b="1" i="1" dirty="0" err="1">
                <a:solidFill>
                  <a:srgbClr val="000099"/>
                </a:solidFill>
              </a:rPr>
              <a:t>của</a:t>
            </a:r>
            <a:r>
              <a:rPr lang="fr-FR" sz="2800" b="1" i="1" dirty="0">
                <a:solidFill>
                  <a:srgbClr val="000099"/>
                </a:solidFill>
              </a:rPr>
              <a:t> </a:t>
            </a:r>
            <a:r>
              <a:rPr lang="fr-FR" sz="2800" b="1" i="1" dirty="0" err="1">
                <a:solidFill>
                  <a:srgbClr val="000099"/>
                </a:solidFill>
              </a:rPr>
              <a:t>học</a:t>
            </a:r>
            <a:r>
              <a:rPr lang="fr-FR" sz="2800" b="1" i="1" dirty="0">
                <a:solidFill>
                  <a:srgbClr val="000099"/>
                </a:solidFill>
              </a:rPr>
              <a:t> </a:t>
            </a:r>
            <a:r>
              <a:rPr lang="fr-FR" sz="2800" b="1" i="1" dirty="0" err="1">
                <a:solidFill>
                  <a:srgbClr val="000099"/>
                </a:solidFill>
              </a:rPr>
              <a:t>sinh</a:t>
            </a:r>
            <a:endParaRPr lang="fr-FR" sz="2800" b="1" dirty="0">
              <a:solidFill>
                <a:srgbClr val="000099"/>
              </a:solidFill>
            </a:endParaRPr>
          </a:p>
          <a:p>
            <a:pPr algn="just"/>
            <a:r>
              <a:rPr lang="fr-FR" sz="2800" b="1" dirty="0">
                <a:solidFill>
                  <a:srgbClr val="000099"/>
                </a:solidFill>
              </a:rPr>
              <a:t>      </a:t>
            </a:r>
            <a:r>
              <a:rPr lang="fr-FR" sz="2800" b="1" dirty="0" smtClean="0">
                <a:solidFill>
                  <a:srgbClr val="000099"/>
                </a:solidFill>
              </a:rPr>
              <a:t>	- </a:t>
            </a:r>
            <a:r>
              <a:rPr lang="fr-FR" sz="2800" b="1" dirty="0" err="1">
                <a:solidFill>
                  <a:srgbClr val="000099"/>
                </a:solidFill>
              </a:rPr>
              <a:t>Học</a:t>
            </a:r>
            <a:r>
              <a:rPr lang="fr-FR" sz="2800" b="1" dirty="0">
                <a:solidFill>
                  <a:srgbClr val="000099"/>
                </a:solidFill>
              </a:rPr>
              <a:t> </a:t>
            </a:r>
            <a:r>
              <a:rPr lang="fr-FR" sz="2800" b="1" dirty="0" err="1">
                <a:solidFill>
                  <a:srgbClr val="000099"/>
                </a:solidFill>
              </a:rPr>
              <a:t>tập</a:t>
            </a:r>
            <a:r>
              <a:rPr lang="fr-FR" sz="2800" b="1" dirty="0">
                <a:solidFill>
                  <a:srgbClr val="000099"/>
                </a:solidFill>
              </a:rPr>
              <a:t> </a:t>
            </a:r>
            <a:r>
              <a:rPr lang="fr-FR" sz="2800" b="1" dirty="0" err="1">
                <a:solidFill>
                  <a:srgbClr val="000099"/>
                </a:solidFill>
              </a:rPr>
              <a:t>nâng</a:t>
            </a:r>
            <a:r>
              <a:rPr lang="fr-FR" sz="2800" b="1" dirty="0">
                <a:solidFill>
                  <a:srgbClr val="000099"/>
                </a:solidFill>
              </a:rPr>
              <a:t> </a:t>
            </a:r>
            <a:r>
              <a:rPr lang="fr-FR" sz="2800" b="1" dirty="0" err="1">
                <a:solidFill>
                  <a:srgbClr val="000099"/>
                </a:solidFill>
              </a:rPr>
              <a:t>cao</a:t>
            </a:r>
            <a:r>
              <a:rPr lang="fr-FR" sz="2800" b="1" dirty="0">
                <a:solidFill>
                  <a:srgbClr val="000099"/>
                </a:solidFill>
              </a:rPr>
              <a:t> </a:t>
            </a:r>
            <a:r>
              <a:rPr lang="fr-FR" sz="2800" b="1" dirty="0" err="1">
                <a:solidFill>
                  <a:srgbClr val="000099"/>
                </a:solidFill>
              </a:rPr>
              <a:t>trình</a:t>
            </a:r>
            <a:r>
              <a:rPr lang="fr-FR" sz="2800" b="1" dirty="0">
                <a:solidFill>
                  <a:srgbClr val="000099"/>
                </a:solidFill>
              </a:rPr>
              <a:t> </a:t>
            </a:r>
            <a:r>
              <a:rPr lang="fr-FR" sz="2800" b="1" dirty="0" err="1">
                <a:solidFill>
                  <a:srgbClr val="000099"/>
                </a:solidFill>
              </a:rPr>
              <a:t>độ</a:t>
            </a:r>
            <a:r>
              <a:rPr lang="fr-FR" sz="2800" b="1" dirty="0">
                <a:solidFill>
                  <a:srgbClr val="000099"/>
                </a:solidFill>
              </a:rPr>
              <a:t> </a:t>
            </a:r>
            <a:r>
              <a:rPr lang="fr-FR" sz="2800" b="1" dirty="0" err="1">
                <a:solidFill>
                  <a:srgbClr val="000099"/>
                </a:solidFill>
              </a:rPr>
              <a:t>nhận</a:t>
            </a:r>
            <a:r>
              <a:rPr lang="fr-FR" sz="2800" b="1" dirty="0">
                <a:solidFill>
                  <a:srgbClr val="000099"/>
                </a:solidFill>
              </a:rPr>
              <a:t> </a:t>
            </a:r>
            <a:r>
              <a:rPr lang="fr-FR" sz="2800" b="1" dirty="0" err="1">
                <a:solidFill>
                  <a:srgbClr val="000099"/>
                </a:solidFill>
              </a:rPr>
              <a:t>thức</a:t>
            </a:r>
            <a:r>
              <a:rPr lang="fr-FR" sz="2800" b="1" dirty="0">
                <a:solidFill>
                  <a:srgbClr val="000099"/>
                </a:solidFill>
              </a:rPr>
              <a:t> </a:t>
            </a:r>
            <a:r>
              <a:rPr lang="fr-FR" sz="2800" b="1" dirty="0" err="1">
                <a:solidFill>
                  <a:srgbClr val="000099"/>
                </a:solidFill>
              </a:rPr>
              <a:t>về</a:t>
            </a:r>
            <a:r>
              <a:rPr lang="fr-FR" sz="2800" b="1" dirty="0">
                <a:solidFill>
                  <a:srgbClr val="000099"/>
                </a:solidFill>
              </a:rPr>
              <a:t> </a:t>
            </a:r>
            <a:r>
              <a:rPr lang="fr-FR" sz="2800" b="1" dirty="0" err="1">
                <a:solidFill>
                  <a:srgbClr val="000099"/>
                </a:solidFill>
              </a:rPr>
              <a:t>mọi</a:t>
            </a:r>
            <a:r>
              <a:rPr lang="fr-FR" sz="2800" b="1" dirty="0">
                <a:solidFill>
                  <a:srgbClr val="000099"/>
                </a:solidFill>
              </a:rPr>
              <a:t> </a:t>
            </a:r>
            <a:r>
              <a:rPr lang="fr-FR" sz="2800" b="1" dirty="0" err="1">
                <a:solidFill>
                  <a:srgbClr val="000099"/>
                </a:solidFill>
              </a:rPr>
              <a:t>mặt</a:t>
            </a:r>
            <a:r>
              <a:rPr lang="fr-FR" sz="2800" b="1" dirty="0">
                <a:solidFill>
                  <a:srgbClr val="000099"/>
                </a:solidFill>
              </a:rPr>
              <a:t>, </a:t>
            </a:r>
            <a:r>
              <a:rPr lang="fr-FR" sz="2800" b="1" dirty="0" err="1">
                <a:solidFill>
                  <a:srgbClr val="000099"/>
                </a:solidFill>
              </a:rPr>
              <a:t>hiểu</a:t>
            </a:r>
            <a:r>
              <a:rPr lang="fr-FR" sz="2800" b="1" dirty="0">
                <a:solidFill>
                  <a:srgbClr val="000099"/>
                </a:solidFill>
              </a:rPr>
              <a:t> </a:t>
            </a:r>
            <a:r>
              <a:rPr lang="fr-FR" sz="2800" b="1" dirty="0" err="1">
                <a:solidFill>
                  <a:srgbClr val="000099"/>
                </a:solidFill>
              </a:rPr>
              <a:t>biết</a:t>
            </a:r>
            <a:r>
              <a:rPr lang="fr-FR" sz="2800" b="1" dirty="0">
                <a:solidFill>
                  <a:srgbClr val="000099"/>
                </a:solidFill>
              </a:rPr>
              <a:t> </a:t>
            </a:r>
            <a:r>
              <a:rPr lang="fr-FR" sz="2800" b="1" dirty="0" err="1">
                <a:solidFill>
                  <a:srgbClr val="000099"/>
                </a:solidFill>
              </a:rPr>
              <a:t>sâu</a:t>
            </a:r>
            <a:r>
              <a:rPr lang="fr-FR" sz="2800" b="1" dirty="0">
                <a:solidFill>
                  <a:srgbClr val="000099"/>
                </a:solidFill>
              </a:rPr>
              <a:t> </a:t>
            </a:r>
            <a:r>
              <a:rPr lang="fr-FR" sz="2800" b="1" dirty="0" err="1">
                <a:solidFill>
                  <a:srgbClr val="000099"/>
                </a:solidFill>
              </a:rPr>
              <a:t>sắc</a:t>
            </a:r>
            <a:r>
              <a:rPr lang="fr-FR" sz="2800" b="1" dirty="0">
                <a:solidFill>
                  <a:srgbClr val="000099"/>
                </a:solidFill>
              </a:rPr>
              <a:t> </a:t>
            </a:r>
            <a:r>
              <a:rPr lang="fr-FR" sz="2800" b="1" dirty="0" err="1">
                <a:solidFill>
                  <a:srgbClr val="000099"/>
                </a:solidFill>
              </a:rPr>
              <a:t>về</a:t>
            </a:r>
            <a:r>
              <a:rPr lang="fr-FR" sz="2800" b="1" dirty="0">
                <a:solidFill>
                  <a:srgbClr val="000099"/>
                </a:solidFill>
              </a:rPr>
              <a:t> </a:t>
            </a:r>
            <a:r>
              <a:rPr lang="fr-FR" sz="2800" b="1" dirty="0" err="1">
                <a:solidFill>
                  <a:srgbClr val="000099"/>
                </a:solidFill>
              </a:rPr>
              <a:t>truyền</a:t>
            </a:r>
            <a:r>
              <a:rPr lang="fr-FR" sz="2800" b="1" dirty="0">
                <a:solidFill>
                  <a:srgbClr val="000099"/>
                </a:solidFill>
              </a:rPr>
              <a:t> </a:t>
            </a:r>
            <a:r>
              <a:rPr lang="fr-FR" sz="2800" b="1" dirty="0" err="1">
                <a:solidFill>
                  <a:srgbClr val="000099"/>
                </a:solidFill>
              </a:rPr>
              <a:t>thống</a:t>
            </a:r>
            <a:r>
              <a:rPr lang="fr-FR" sz="2800" b="1" dirty="0">
                <a:solidFill>
                  <a:srgbClr val="000099"/>
                </a:solidFill>
              </a:rPr>
              <a:t> </a:t>
            </a:r>
            <a:r>
              <a:rPr lang="fr-FR" sz="2800" b="1" dirty="0" err="1">
                <a:solidFill>
                  <a:srgbClr val="000099"/>
                </a:solidFill>
              </a:rPr>
              <a:t>dựng</a:t>
            </a:r>
            <a:r>
              <a:rPr lang="fr-FR" sz="2800" b="1" dirty="0">
                <a:solidFill>
                  <a:srgbClr val="000099"/>
                </a:solidFill>
              </a:rPr>
              <a:t> </a:t>
            </a:r>
            <a:r>
              <a:rPr lang="fr-FR" sz="2800" b="1" dirty="0" err="1">
                <a:solidFill>
                  <a:srgbClr val="000099"/>
                </a:solidFill>
              </a:rPr>
              <a:t>nước</a:t>
            </a:r>
            <a:r>
              <a:rPr lang="fr-FR" sz="2800" b="1" dirty="0">
                <a:solidFill>
                  <a:srgbClr val="000099"/>
                </a:solidFill>
              </a:rPr>
              <a:t>, </a:t>
            </a:r>
            <a:r>
              <a:rPr lang="fr-FR" sz="2800" b="1" dirty="0" err="1">
                <a:solidFill>
                  <a:srgbClr val="000099"/>
                </a:solidFill>
              </a:rPr>
              <a:t>giữ</a:t>
            </a:r>
            <a:r>
              <a:rPr lang="fr-FR" sz="2800" b="1" dirty="0">
                <a:solidFill>
                  <a:srgbClr val="000099"/>
                </a:solidFill>
              </a:rPr>
              <a:t> </a:t>
            </a:r>
            <a:r>
              <a:rPr lang="fr-FR" sz="2800" b="1" dirty="0" err="1">
                <a:solidFill>
                  <a:srgbClr val="000099"/>
                </a:solidFill>
              </a:rPr>
              <a:t>nước</a:t>
            </a:r>
            <a:r>
              <a:rPr lang="fr-FR" sz="2800" b="1" dirty="0">
                <a:solidFill>
                  <a:srgbClr val="000099"/>
                </a:solidFill>
              </a:rPr>
              <a:t> </a:t>
            </a:r>
            <a:r>
              <a:rPr lang="fr-FR" sz="2800" b="1" dirty="0" err="1">
                <a:solidFill>
                  <a:srgbClr val="000099"/>
                </a:solidFill>
              </a:rPr>
              <a:t>của</a:t>
            </a:r>
            <a:r>
              <a:rPr lang="fr-FR" sz="2800" b="1" dirty="0">
                <a:solidFill>
                  <a:srgbClr val="000099"/>
                </a:solidFill>
              </a:rPr>
              <a:t> </a:t>
            </a:r>
            <a:r>
              <a:rPr lang="fr-FR" sz="2800" b="1" dirty="0" err="1">
                <a:solidFill>
                  <a:srgbClr val="000099"/>
                </a:solidFill>
              </a:rPr>
              <a:t>dân</a:t>
            </a:r>
            <a:r>
              <a:rPr lang="fr-FR" sz="2800" b="1" dirty="0">
                <a:solidFill>
                  <a:srgbClr val="000099"/>
                </a:solidFill>
              </a:rPr>
              <a:t> </a:t>
            </a:r>
            <a:r>
              <a:rPr lang="fr-FR" sz="2800" b="1" dirty="0" err="1">
                <a:solidFill>
                  <a:srgbClr val="000099"/>
                </a:solidFill>
              </a:rPr>
              <a:t>tộc</a:t>
            </a:r>
            <a:r>
              <a:rPr lang="fr-FR" sz="2800" b="1" dirty="0">
                <a:solidFill>
                  <a:srgbClr val="000099"/>
                </a:solidFill>
              </a:rPr>
              <a:t>.</a:t>
            </a:r>
          </a:p>
          <a:p>
            <a:pPr algn="just"/>
            <a:r>
              <a:rPr lang="fr-FR" sz="2800" b="1" dirty="0" smtClean="0">
                <a:solidFill>
                  <a:srgbClr val="000099"/>
                </a:solidFill>
              </a:rPr>
              <a:t>	- </a:t>
            </a:r>
            <a:r>
              <a:rPr lang="fr-FR" sz="2800" b="1" dirty="0" err="1">
                <a:solidFill>
                  <a:srgbClr val="000099"/>
                </a:solidFill>
              </a:rPr>
              <a:t>Xây</a:t>
            </a:r>
            <a:r>
              <a:rPr lang="fr-FR" sz="2800" b="1" dirty="0">
                <a:solidFill>
                  <a:srgbClr val="000099"/>
                </a:solidFill>
              </a:rPr>
              <a:t> </a:t>
            </a:r>
            <a:r>
              <a:rPr lang="fr-FR" sz="2800" b="1" dirty="0" err="1">
                <a:solidFill>
                  <a:srgbClr val="000099"/>
                </a:solidFill>
              </a:rPr>
              <a:t>dựng</a:t>
            </a:r>
            <a:r>
              <a:rPr lang="fr-FR" sz="2800" b="1" dirty="0">
                <a:solidFill>
                  <a:srgbClr val="000099"/>
                </a:solidFill>
              </a:rPr>
              <a:t>, </a:t>
            </a:r>
            <a:r>
              <a:rPr lang="fr-FR" sz="2800" b="1" dirty="0" err="1">
                <a:solidFill>
                  <a:srgbClr val="000099"/>
                </a:solidFill>
              </a:rPr>
              <a:t>củng</a:t>
            </a:r>
            <a:r>
              <a:rPr lang="fr-FR" sz="2800" b="1" dirty="0">
                <a:solidFill>
                  <a:srgbClr val="000099"/>
                </a:solidFill>
              </a:rPr>
              <a:t> </a:t>
            </a:r>
            <a:r>
              <a:rPr lang="fr-FR" sz="2800" b="1" dirty="0" err="1">
                <a:solidFill>
                  <a:srgbClr val="000099"/>
                </a:solidFill>
              </a:rPr>
              <a:t>cố</a:t>
            </a:r>
            <a:r>
              <a:rPr lang="fr-FR" sz="2800" b="1" dirty="0">
                <a:solidFill>
                  <a:srgbClr val="000099"/>
                </a:solidFill>
              </a:rPr>
              <a:t> </a:t>
            </a:r>
            <a:r>
              <a:rPr lang="fr-FR" sz="2800" b="1" dirty="0" err="1">
                <a:solidFill>
                  <a:srgbClr val="000099"/>
                </a:solidFill>
              </a:rPr>
              <a:t>lòng</a:t>
            </a:r>
            <a:r>
              <a:rPr lang="fr-FR" sz="2800" b="1" dirty="0">
                <a:solidFill>
                  <a:srgbClr val="000099"/>
                </a:solidFill>
              </a:rPr>
              <a:t> </a:t>
            </a:r>
            <a:r>
              <a:rPr lang="fr-FR" sz="2800" b="1" dirty="0" err="1">
                <a:solidFill>
                  <a:srgbClr val="000099"/>
                </a:solidFill>
              </a:rPr>
              <a:t>yêu</a:t>
            </a:r>
            <a:r>
              <a:rPr lang="fr-FR" sz="2800" b="1" dirty="0">
                <a:solidFill>
                  <a:srgbClr val="000099"/>
                </a:solidFill>
              </a:rPr>
              <a:t> </a:t>
            </a:r>
            <a:r>
              <a:rPr lang="fr-FR" sz="2800" b="1" dirty="0" err="1">
                <a:solidFill>
                  <a:srgbClr val="000099"/>
                </a:solidFill>
              </a:rPr>
              <a:t>nước</a:t>
            </a:r>
            <a:r>
              <a:rPr lang="fr-FR" sz="2800" b="1" dirty="0">
                <a:solidFill>
                  <a:srgbClr val="000099"/>
                </a:solidFill>
              </a:rPr>
              <a:t>, </a:t>
            </a:r>
            <a:r>
              <a:rPr lang="fr-FR" sz="2800" b="1" dirty="0" err="1">
                <a:solidFill>
                  <a:srgbClr val="000099"/>
                </a:solidFill>
              </a:rPr>
              <a:t>lòng</a:t>
            </a:r>
            <a:r>
              <a:rPr lang="fr-FR" sz="2800" b="1" dirty="0">
                <a:solidFill>
                  <a:srgbClr val="000099"/>
                </a:solidFill>
              </a:rPr>
              <a:t> </a:t>
            </a:r>
            <a:r>
              <a:rPr lang="fr-FR" sz="2800" b="1" dirty="0" err="1">
                <a:solidFill>
                  <a:srgbClr val="000099"/>
                </a:solidFill>
              </a:rPr>
              <a:t>tự</a:t>
            </a:r>
            <a:r>
              <a:rPr lang="fr-FR" sz="2800" b="1" dirty="0">
                <a:solidFill>
                  <a:srgbClr val="000099"/>
                </a:solidFill>
              </a:rPr>
              <a:t> </a:t>
            </a:r>
            <a:r>
              <a:rPr lang="fr-FR" sz="2800" b="1" dirty="0" err="1">
                <a:solidFill>
                  <a:srgbClr val="000099"/>
                </a:solidFill>
              </a:rPr>
              <a:t>hào</a:t>
            </a:r>
            <a:r>
              <a:rPr lang="fr-FR" sz="2800" b="1" dirty="0">
                <a:solidFill>
                  <a:srgbClr val="000099"/>
                </a:solidFill>
              </a:rPr>
              <a:t> </a:t>
            </a:r>
            <a:r>
              <a:rPr lang="fr-FR" sz="2800" b="1" dirty="0" err="1">
                <a:solidFill>
                  <a:srgbClr val="000099"/>
                </a:solidFill>
              </a:rPr>
              <a:t>dân</a:t>
            </a:r>
            <a:r>
              <a:rPr lang="fr-FR" sz="2800" b="1" dirty="0">
                <a:solidFill>
                  <a:srgbClr val="000099"/>
                </a:solidFill>
              </a:rPr>
              <a:t> </a:t>
            </a:r>
            <a:r>
              <a:rPr lang="fr-FR" sz="2800" b="1" dirty="0" err="1">
                <a:solidFill>
                  <a:srgbClr val="000099"/>
                </a:solidFill>
              </a:rPr>
              <a:t>tộc</a:t>
            </a:r>
            <a:r>
              <a:rPr lang="fr-FR" sz="2800" b="1" dirty="0">
                <a:solidFill>
                  <a:srgbClr val="000099"/>
                </a:solidFill>
              </a:rPr>
              <a:t>, ý </a:t>
            </a:r>
            <a:r>
              <a:rPr lang="fr-FR" sz="2800" b="1" dirty="0" err="1">
                <a:solidFill>
                  <a:srgbClr val="000099"/>
                </a:solidFill>
              </a:rPr>
              <a:t>chí</a:t>
            </a:r>
            <a:r>
              <a:rPr lang="fr-FR" sz="2800" b="1" dirty="0">
                <a:solidFill>
                  <a:srgbClr val="000099"/>
                </a:solidFill>
              </a:rPr>
              <a:t> </a:t>
            </a:r>
            <a:r>
              <a:rPr lang="fr-FR" sz="2800" b="1" dirty="0" err="1">
                <a:solidFill>
                  <a:srgbClr val="000099"/>
                </a:solidFill>
              </a:rPr>
              <a:t>tự</a:t>
            </a:r>
            <a:r>
              <a:rPr lang="fr-FR" sz="2800" b="1" dirty="0">
                <a:solidFill>
                  <a:srgbClr val="000099"/>
                </a:solidFill>
              </a:rPr>
              <a:t> </a:t>
            </a:r>
            <a:r>
              <a:rPr lang="fr-FR" sz="2800" b="1" dirty="0" err="1">
                <a:solidFill>
                  <a:srgbClr val="000099"/>
                </a:solidFill>
              </a:rPr>
              <a:t>lập</a:t>
            </a:r>
            <a:r>
              <a:rPr lang="fr-FR" sz="2800" b="1" dirty="0">
                <a:solidFill>
                  <a:srgbClr val="000099"/>
                </a:solidFill>
              </a:rPr>
              <a:t> </a:t>
            </a:r>
            <a:r>
              <a:rPr lang="fr-FR" sz="2800" b="1" dirty="0" err="1">
                <a:solidFill>
                  <a:srgbClr val="000099"/>
                </a:solidFill>
              </a:rPr>
              <a:t>tự</a:t>
            </a:r>
            <a:r>
              <a:rPr lang="fr-FR" sz="2800" b="1" dirty="0">
                <a:solidFill>
                  <a:srgbClr val="000099"/>
                </a:solidFill>
              </a:rPr>
              <a:t> </a:t>
            </a:r>
            <a:r>
              <a:rPr lang="fr-FR" sz="2800" b="1" dirty="0" err="1">
                <a:solidFill>
                  <a:srgbClr val="000099"/>
                </a:solidFill>
              </a:rPr>
              <a:t>cường</a:t>
            </a:r>
            <a:r>
              <a:rPr lang="fr-FR" sz="2800" b="1" dirty="0">
                <a:solidFill>
                  <a:srgbClr val="000099"/>
                </a:solidFill>
              </a:rPr>
              <a:t>, </a:t>
            </a:r>
            <a:r>
              <a:rPr lang="fr-FR" sz="2800" b="1" dirty="0" err="1">
                <a:solidFill>
                  <a:srgbClr val="000099"/>
                </a:solidFill>
              </a:rPr>
              <a:t>nâng</a:t>
            </a:r>
            <a:r>
              <a:rPr lang="fr-FR" sz="2800" b="1" dirty="0">
                <a:solidFill>
                  <a:srgbClr val="000099"/>
                </a:solidFill>
              </a:rPr>
              <a:t> </a:t>
            </a:r>
            <a:r>
              <a:rPr lang="fr-FR" sz="2800" b="1" dirty="0" err="1">
                <a:solidFill>
                  <a:srgbClr val="000099"/>
                </a:solidFill>
              </a:rPr>
              <a:t>cao</a:t>
            </a:r>
            <a:r>
              <a:rPr lang="fr-FR" sz="2800" b="1" dirty="0">
                <a:solidFill>
                  <a:srgbClr val="000099"/>
                </a:solidFill>
              </a:rPr>
              <a:t> ý </a:t>
            </a:r>
            <a:r>
              <a:rPr lang="fr-FR" sz="2800" b="1" dirty="0" err="1">
                <a:solidFill>
                  <a:srgbClr val="000099"/>
                </a:solidFill>
              </a:rPr>
              <a:t>thức</a:t>
            </a:r>
            <a:r>
              <a:rPr lang="fr-FR" sz="2800" b="1" dirty="0">
                <a:solidFill>
                  <a:srgbClr val="000099"/>
                </a:solidFill>
              </a:rPr>
              <a:t> </a:t>
            </a:r>
            <a:r>
              <a:rPr lang="fr-FR" sz="2800" b="1" dirty="0" err="1">
                <a:solidFill>
                  <a:srgbClr val="000099"/>
                </a:solidFill>
              </a:rPr>
              <a:t>bảo</a:t>
            </a:r>
            <a:r>
              <a:rPr lang="fr-FR" sz="2800" b="1" dirty="0">
                <a:solidFill>
                  <a:srgbClr val="000099"/>
                </a:solidFill>
              </a:rPr>
              <a:t> </a:t>
            </a:r>
            <a:r>
              <a:rPr lang="fr-FR" sz="2800" b="1" dirty="0" err="1">
                <a:solidFill>
                  <a:srgbClr val="000099"/>
                </a:solidFill>
              </a:rPr>
              <a:t>vệ</a:t>
            </a:r>
            <a:r>
              <a:rPr lang="fr-FR" sz="2800" b="1" dirty="0">
                <a:solidFill>
                  <a:srgbClr val="000099"/>
                </a:solidFill>
              </a:rPr>
              <a:t> </a:t>
            </a:r>
            <a:r>
              <a:rPr lang="fr-FR" sz="2800" b="1" dirty="0" err="1">
                <a:solidFill>
                  <a:srgbClr val="000099"/>
                </a:solidFill>
              </a:rPr>
              <a:t>tổ</a:t>
            </a:r>
            <a:r>
              <a:rPr lang="fr-FR" sz="2800" b="1" dirty="0">
                <a:solidFill>
                  <a:srgbClr val="000099"/>
                </a:solidFill>
              </a:rPr>
              <a:t> </a:t>
            </a:r>
            <a:r>
              <a:rPr lang="fr-FR" sz="2800" b="1" dirty="0" err="1">
                <a:solidFill>
                  <a:srgbClr val="000099"/>
                </a:solidFill>
              </a:rPr>
              <a:t>quốc</a:t>
            </a:r>
            <a:r>
              <a:rPr lang="fr-FR" sz="2800" b="1" dirty="0">
                <a:solidFill>
                  <a:srgbClr val="000099"/>
                </a:solidFill>
              </a:rPr>
              <a:t>. </a:t>
            </a:r>
          </a:p>
          <a:p>
            <a:pPr algn="just"/>
            <a:r>
              <a:rPr lang="fr-FR" sz="2800" b="1" dirty="0" smtClean="0">
                <a:solidFill>
                  <a:srgbClr val="000099"/>
                </a:solidFill>
              </a:rPr>
              <a:t>	- </a:t>
            </a:r>
            <a:r>
              <a:rPr lang="fr-FR" sz="2800" b="1" dirty="0" err="1">
                <a:solidFill>
                  <a:srgbClr val="000099"/>
                </a:solidFill>
              </a:rPr>
              <a:t>Tích</a:t>
            </a:r>
            <a:r>
              <a:rPr lang="fr-FR" sz="2800" b="1" dirty="0">
                <a:solidFill>
                  <a:srgbClr val="000099"/>
                </a:solidFill>
              </a:rPr>
              <a:t> </a:t>
            </a:r>
            <a:r>
              <a:rPr lang="fr-FR" sz="2800" b="1" dirty="0" err="1">
                <a:solidFill>
                  <a:srgbClr val="000099"/>
                </a:solidFill>
              </a:rPr>
              <a:t>cực</a:t>
            </a:r>
            <a:r>
              <a:rPr lang="fr-FR" sz="2800" b="1" dirty="0">
                <a:solidFill>
                  <a:srgbClr val="000099"/>
                </a:solidFill>
              </a:rPr>
              <a:t> </a:t>
            </a:r>
            <a:r>
              <a:rPr lang="fr-FR" sz="2800" b="1" dirty="0" err="1">
                <a:solidFill>
                  <a:srgbClr val="000099"/>
                </a:solidFill>
              </a:rPr>
              <a:t>học</a:t>
            </a:r>
            <a:r>
              <a:rPr lang="fr-FR" sz="2800" b="1" dirty="0">
                <a:solidFill>
                  <a:srgbClr val="000099"/>
                </a:solidFill>
              </a:rPr>
              <a:t> </a:t>
            </a:r>
            <a:r>
              <a:rPr lang="fr-FR" sz="2800" b="1" dirty="0" err="1">
                <a:solidFill>
                  <a:srgbClr val="000099"/>
                </a:solidFill>
              </a:rPr>
              <a:t>tập</a:t>
            </a:r>
            <a:r>
              <a:rPr lang="fr-FR" sz="2800" b="1" dirty="0">
                <a:solidFill>
                  <a:srgbClr val="000099"/>
                </a:solidFill>
              </a:rPr>
              <a:t> </a:t>
            </a:r>
            <a:r>
              <a:rPr lang="fr-FR" sz="2800" b="1" dirty="0" err="1">
                <a:solidFill>
                  <a:srgbClr val="000099"/>
                </a:solidFill>
              </a:rPr>
              <a:t>kiến</a:t>
            </a:r>
            <a:r>
              <a:rPr lang="fr-FR" sz="2800" b="1" dirty="0">
                <a:solidFill>
                  <a:srgbClr val="000099"/>
                </a:solidFill>
              </a:rPr>
              <a:t> </a:t>
            </a:r>
            <a:r>
              <a:rPr lang="fr-FR" sz="2800" b="1" dirty="0" err="1">
                <a:solidFill>
                  <a:srgbClr val="000099"/>
                </a:solidFill>
              </a:rPr>
              <a:t>thức</a:t>
            </a:r>
            <a:r>
              <a:rPr lang="fr-FR" sz="2800" b="1" dirty="0">
                <a:solidFill>
                  <a:srgbClr val="000099"/>
                </a:solidFill>
              </a:rPr>
              <a:t> </a:t>
            </a:r>
            <a:r>
              <a:rPr lang="fr-FR" sz="2800" b="1" dirty="0" err="1">
                <a:solidFill>
                  <a:srgbClr val="000099"/>
                </a:solidFill>
              </a:rPr>
              <a:t>quốc</a:t>
            </a:r>
            <a:r>
              <a:rPr lang="fr-FR" sz="2800" b="1" dirty="0">
                <a:solidFill>
                  <a:srgbClr val="000099"/>
                </a:solidFill>
              </a:rPr>
              <a:t> </a:t>
            </a:r>
            <a:r>
              <a:rPr lang="fr-FR" sz="2800" b="1" dirty="0" err="1">
                <a:solidFill>
                  <a:srgbClr val="000099"/>
                </a:solidFill>
              </a:rPr>
              <a:t>phòng</a:t>
            </a:r>
            <a:r>
              <a:rPr lang="fr-FR" sz="2800" b="1" dirty="0">
                <a:solidFill>
                  <a:srgbClr val="000099"/>
                </a:solidFill>
              </a:rPr>
              <a:t> - an </a:t>
            </a:r>
            <a:r>
              <a:rPr lang="fr-FR" sz="2800" b="1" dirty="0" err="1">
                <a:solidFill>
                  <a:srgbClr val="000099"/>
                </a:solidFill>
              </a:rPr>
              <a:t>ninh</a:t>
            </a:r>
            <a:r>
              <a:rPr lang="fr-FR" sz="2800" b="1" dirty="0">
                <a:solidFill>
                  <a:srgbClr val="000099"/>
                </a:solidFill>
              </a:rPr>
              <a:t>, </a:t>
            </a:r>
            <a:r>
              <a:rPr lang="fr-FR" sz="2800" b="1" dirty="0" err="1">
                <a:solidFill>
                  <a:srgbClr val="000099"/>
                </a:solidFill>
              </a:rPr>
              <a:t>sẵn</a:t>
            </a:r>
            <a:r>
              <a:rPr lang="fr-FR" sz="2800" b="1" dirty="0">
                <a:solidFill>
                  <a:srgbClr val="000099"/>
                </a:solidFill>
              </a:rPr>
              <a:t> </a:t>
            </a:r>
            <a:r>
              <a:rPr lang="fr-FR" sz="2800" b="1" dirty="0" err="1">
                <a:solidFill>
                  <a:srgbClr val="000099"/>
                </a:solidFill>
              </a:rPr>
              <a:t>sàng</a:t>
            </a:r>
            <a:r>
              <a:rPr lang="fr-FR" sz="2800" b="1" dirty="0">
                <a:solidFill>
                  <a:srgbClr val="000099"/>
                </a:solidFill>
              </a:rPr>
              <a:t> </a:t>
            </a:r>
            <a:r>
              <a:rPr lang="fr-FR" sz="2800" b="1" dirty="0" err="1">
                <a:solidFill>
                  <a:srgbClr val="000099"/>
                </a:solidFill>
              </a:rPr>
              <a:t>nhận</a:t>
            </a:r>
            <a:r>
              <a:rPr lang="fr-FR" sz="2800" b="1" dirty="0">
                <a:solidFill>
                  <a:srgbClr val="000099"/>
                </a:solidFill>
              </a:rPr>
              <a:t> </a:t>
            </a:r>
            <a:r>
              <a:rPr lang="fr-FR" sz="2800" b="1" dirty="0" err="1">
                <a:solidFill>
                  <a:srgbClr val="000099"/>
                </a:solidFill>
              </a:rPr>
              <a:t>và</a:t>
            </a:r>
            <a:r>
              <a:rPr lang="fr-FR" sz="2800" b="1" dirty="0">
                <a:solidFill>
                  <a:srgbClr val="000099"/>
                </a:solidFill>
              </a:rPr>
              <a:t> </a:t>
            </a:r>
            <a:r>
              <a:rPr lang="fr-FR" sz="2800" b="1" dirty="0" err="1">
                <a:solidFill>
                  <a:srgbClr val="000099"/>
                </a:solidFill>
              </a:rPr>
              <a:t>hoàn</a:t>
            </a:r>
            <a:r>
              <a:rPr lang="fr-FR" sz="2800" b="1" dirty="0">
                <a:solidFill>
                  <a:srgbClr val="000099"/>
                </a:solidFill>
              </a:rPr>
              <a:t> </a:t>
            </a:r>
            <a:r>
              <a:rPr lang="fr-FR" sz="2800" b="1" dirty="0" err="1">
                <a:solidFill>
                  <a:srgbClr val="000099"/>
                </a:solidFill>
              </a:rPr>
              <a:t>thành</a:t>
            </a:r>
            <a:r>
              <a:rPr lang="fr-FR" sz="2800" b="1" dirty="0">
                <a:solidFill>
                  <a:srgbClr val="000099"/>
                </a:solidFill>
              </a:rPr>
              <a:t> </a:t>
            </a:r>
            <a:r>
              <a:rPr lang="fr-FR" sz="2800" b="1" dirty="0" err="1">
                <a:solidFill>
                  <a:srgbClr val="000099"/>
                </a:solidFill>
              </a:rPr>
              <a:t>các</a:t>
            </a:r>
            <a:r>
              <a:rPr lang="fr-FR" sz="2800" b="1" dirty="0">
                <a:solidFill>
                  <a:srgbClr val="000099"/>
                </a:solidFill>
              </a:rPr>
              <a:t> </a:t>
            </a:r>
            <a:r>
              <a:rPr lang="fr-FR" sz="2800" b="1" dirty="0" err="1">
                <a:solidFill>
                  <a:srgbClr val="000099"/>
                </a:solidFill>
              </a:rPr>
              <a:t>nhiệm</a:t>
            </a:r>
            <a:r>
              <a:rPr lang="fr-FR" sz="2800" b="1" dirty="0">
                <a:solidFill>
                  <a:srgbClr val="000099"/>
                </a:solidFill>
              </a:rPr>
              <a:t> </a:t>
            </a:r>
            <a:r>
              <a:rPr lang="fr-FR" sz="2800" b="1" dirty="0" err="1">
                <a:solidFill>
                  <a:srgbClr val="000099"/>
                </a:solidFill>
              </a:rPr>
              <a:t>vụ</a:t>
            </a:r>
            <a:r>
              <a:rPr lang="fr-FR" sz="2800" b="1" dirty="0">
                <a:solidFill>
                  <a:srgbClr val="000099"/>
                </a:solidFill>
              </a:rPr>
              <a:t> </a:t>
            </a:r>
            <a:r>
              <a:rPr lang="fr-FR" sz="2800" b="1" dirty="0" err="1">
                <a:solidFill>
                  <a:srgbClr val="000099"/>
                </a:solidFill>
              </a:rPr>
              <a:t>quốc</a:t>
            </a:r>
            <a:r>
              <a:rPr lang="fr-FR" sz="2800" b="1" dirty="0">
                <a:solidFill>
                  <a:srgbClr val="000099"/>
                </a:solidFill>
              </a:rPr>
              <a:t> </a:t>
            </a:r>
            <a:r>
              <a:rPr lang="fr-FR" sz="2800" b="1" dirty="0" err="1">
                <a:solidFill>
                  <a:srgbClr val="000099"/>
                </a:solidFill>
              </a:rPr>
              <a:t>phòng</a:t>
            </a:r>
            <a:r>
              <a:rPr lang="fr-FR" sz="2800" b="1" dirty="0">
                <a:solidFill>
                  <a:srgbClr val="000099"/>
                </a:solidFill>
              </a:rPr>
              <a:t> .</a:t>
            </a:r>
          </a:p>
          <a:p>
            <a:pPr algn="just"/>
            <a:r>
              <a:rPr lang="fr-FR" sz="2800" b="1" dirty="0">
                <a:solidFill>
                  <a:srgbClr val="000099"/>
                </a:solidFill>
              </a:rPr>
              <a:t>    </a:t>
            </a:r>
            <a:r>
              <a:rPr lang="fr-FR" sz="2800" b="1" dirty="0" smtClean="0">
                <a:solidFill>
                  <a:srgbClr val="000099"/>
                </a:solidFill>
              </a:rPr>
              <a:t>	 </a:t>
            </a:r>
            <a:r>
              <a:rPr lang="fr-FR" sz="2800" b="1" dirty="0">
                <a:solidFill>
                  <a:srgbClr val="000099"/>
                </a:solidFill>
              </a:rPr>
              <a:t>- </a:t>
            </a:r>
            <a:r>
              <a:rPr lang="fr-FR" sz="2800" b="1" dirty="0" err="1">
                <a:solidFill>
                  <a:srgbClr val="000099"/>
                </a:solidFill>
              </a:rPr>
              <a:t>Tích</a:t>
            </a:r>
            <a:r>
              <a:rPr lang="fr-FR" sz="2800" b="1" dirty="0">
                <a:solidFill>
                  <a:srgbClr val="000099"/>
                </a:solidFill>
              </a:rPr>
              <a:t> </a:t>
            </a:r>
            <a:r>
              <a:rPr lang="fr-FR" sz="2800" b="1" dirty="0" err="1">
                <a:solidFill>
                  <a:srgbClr val="000099"/>
                </a:solidFill>
              </a:rPr>
              <a:t>cực</a:t>
            </a:r>
            <a:r>
              <a:rPr lang="fr-FR" sz="2800" b="1" dirty="0">
                <a:solidFill>
                  <a:srgbClr val="000099"/>
                </a:solidFill>
              </a:rPr>
              <a:t> </a:t>
            </a:r>
            <a:r>
              <a:rPr lang="fr-FR" sz="2800" b="1" dirty="0" err="1">
                <a:solidFill>
                  <a:srgbClr val="000099"/>
                </a:solidFill>
              </a:rPr>
              <a:t>tham</a:t>
            </a:r>
            <a:r>
              <a:rPr lang="fr-FR" sz="2800" b="1" dirty="0">
                <a:solidFill>
                  <a:srgbClr val="000099"/>
                </a:solidFill>
              </a:rPr>
              <a:t> </a:t>
            </a:r>
            <a:r>
              <a:rPr lang="fr-FR" sz="2800" b="1" dirty="0" err="1">
                <a:solidFill>
                  <a:srgbClr val="000099"/>
                </a:solidFill>
              </a:rPr>
              <a:t>gia</a:t>
            </a:r>
            <a:r>
              <a:rPr lang="fr-FR" sz="2800" b="1" dirty="0">
                <a:solidFill>
                  <a:srgbClr val="000099"/>
                </a:solidFill>
              </a:rPr>
              <a:t> </a:t>
            </a:r>
            <a:r>
              <a:rPr lang="fr-FR" sz="2800" b="1" dirty="0" err="1">
                <a:solidFill>
                  <a:srgbClr val="000099"/>
                </a:solidFill>
              </a:rPr>
              <a:t>các</a:t>
            </a:r>
            <a:r>
              <a:rPr lang="fr-FR" sz="2800" b="1" dirty="0">
                <a:solidFill>
                  <a:srgbClr val="000099"/>
                </a:solidFill>
              </a:rPr>
              <a:t> </a:t>
            </a:r>
            <a:r>
              <a:rPr lang="fr-FR" sz="2800" b="1" dirty="0" err="1">
                <a:solidFill>
                  <a:srgbClr val="000099"/>
                </a:solidFill>
              </a:rPr>
              <a:t>phong</a:t>
            </a:r>
            <a:r>
              <a:rPr lang="fr-FR" sz="2800" b="1" dirty="0">
                <a:solidFill>
                  <a:srgbClr val="000099"/>
                </a:solidFill>
              </a:rPr>
              <a:t> </a:t>
            </a:r>
            <a:r>
              <a:rPr lang="fr-FR" sz="2800" b="1" dirty="0" err="1">
                <a:solidFill>
                  <a:srgbClr val="000099"/>
                </a:solidFill>
              </a:rPr>
              <a:t>trào</a:t>
            </a:r>
            <a:r>
              <a:rPr lang="en-US" sz="2800" b="1" dirty="0">
                <a:solidFill>
                  <a:srgbClr val="000099"/>
                </a:solidFill>
              </a:rPr>
              <a:t> </a:t>
            </a:r>
            <a:r>
              <a:rPr lang="fr-FR" sz="2800" b="1" dirty="0" err="1">
                <a:solidFill>
                  <a:srgbClr val="000099"/>
                </a:solidFill>
              </a:rPr>
              <a:t>của</a:t>
            </a:r>
            <a:r>
              <a:rPr lang="fr-FR" sz="2800" b="1" dirty="0">
                <a:solidFill>
                  <a:srgbClr val="000099"/>
                </a:solidFill>
              </a:rPr>
              <a:t> </a:t>
            </a:r>
            <a:r>
              <a:rPr lang="fr-FR" sz="2800" b="1" dirty="0" err="1">
                <a:solidFill>
                  <a:srgbClr val="000099"/>
                </a:solidFill>
              </a:rPr>
              <a:t>đoàn</a:t>
            </a:r>
            <a:r>
              <a:rPr lang="fr-FR" sz="2800" b="1" dirty="0">
                <a:solidFill>
                  <a:srgbClr val="000099"/>
                </a:solidFill>
              </a:rPr>
              <a:t> </a:t>
            </a:r>
            <a:r>
              <a:rPr lang="fr-FR" sz="2800" b="1" dirty="0" err="1">
                <a:solidFill>
                  <a:srgbClr val="000099"/>
                </a:solidFill>
              </a:rPr>
              <a:t>thanh</a:t>
            </a:r>
            <a:r>
              <a:rPr lang="fr-FR" sz="2800" b="1" dirty="0">
                <a:solidFill>
                  <a:srgbClr val="000099"/>
                </a:solidFill>
              </a:rPr>
              <a:t> </a:t>
            </a:r>
            <a:r>
              <a:rPr lang="fr-FR" sz="2800" b="1" dirty="0" err="1">
                <a:solidFill>
                  <a:srgbClr val="000099"/>
                </a:solidFill>
              </a:rPr>
              <a:t>niên</a:t>
            </a:r>
            <a:r>
              <a:rPr lang="fr-FR" sz="2800" b="1" dirty="0">
                <a:solidFill>
                  <a:srgbClr val="000099"/>
                </a:solidFill>
              </a:rPr>
              <a:t> </a:t>
            </a:r>
            <a:r>
              <a:rPr lang="fr-FR" sz="2800" b="1" dirty="0" err="1">
                <a:solidFill>
                  <a:srgbClr val="000099"/>
                </a:solidFill>
              </a:rPr>
              <a:t>cộng</a:t>
            </a:r>
            <a:r>
              <a:rPr lang="fr-FR" sz="2800" b="1" dirty="0">
                <a:solidFill>
                  <a:srgbClr val="000099"/>
                </a:solidFill>
              </a:rPr>
              <a:t> </a:t>
            </a:r>
            <a:r>
              <a:rPr lang="fr-FR" sz="2800" b="1" dirty="0" err="1">
                <a:solidFill>
                  <a:srgbClr val="000099"/>
                </a:solidFill>
              </a:rPr>
              <a:t>sản</a:t>
            </a:r>
            <a:r>
              <a:rPr lang="fr-FR" sz="2800" b="1" dirty="0">
                <a:solidFill>
                  <a:srgbClr val="000099"/>
                </a:solidFill>
              </a:rPr>
              <a:t> </a:t>
            </a:r>
            <a:r>
              <a:rPr lang="fr-FR" sz="2800" b="1" dirty="0" err="1">
                <a:solidFill>
                  <a:srgbClr val="000099"/>
                </a:solidFill>
              </a:rPr>
              <a:t>Hồ</a:t>
            </a:r>
            <a:r>
              <a:rPr lang="fr-FR" sz="2800" b="1" dirty="0">
                <a:solidFill>
                  <a:srgbClr val="000099"/>
                </a:solidFill>
              </a:rPr>
              <a:t> </a:t>
            </a:r>
            <a:r>
              <a:rPr lang="fr-FR" sz="2800" b="1" dirty="0" err="1">
                <a:solidFill>
                  <a:srgbClr val="000099"/>
                </a:solidFill>
              </a:rPr>
              <a:t>Chí</a:t>
            </a:r>
            <a:r>
              <a:rPr lang="fr-FR" sz="2800" b="1" dirty="0">
                <a:solidFill>
                  <a:srgbClr val="000099"/>
                </a:solidFill>
              </a:rPr>
              <a:t> Minh, </a:t>
            </a:r>
            <a:r>
              <a:rPr lang="fr-FR" sz="2800" b="1" dirty="0" err="1">
                <a:solidFill>
                  <a:srgbClr val="000099"/>
                </a:solidFill>
              </a:rPr>
              <a:t>phong</a:t>
            </a:r>
            <a:r>
              <a:rPr lang="fr-FR" sz="2800" b="1" dirty="0">
                <a:solidFill>
                  <a:srgbClr val="000099"/>
                </a:solidFill>
              </a:rPr>
              <a:t> </a:t>
            </a:r>
            <a:r>
              <a:rPr lang="fr-FR" sz="2800" b="1" dirty="0" err="1">
                <a:solidFill>
                  <a:srgbClr val="000099"/>
                </a:solidFill>
              </a:rPr>
              <a:t>trào</a:t>
            </a:r>
            <a:r>
              <a:rPr lang="fr-FR" sz="2800" b="1" dirty="0">
                <a:solidFill>
                  <a:srgbClr val="000099"/>
                </a:solidFill>
              </a:rPr>
              <a:t> </a:t>
            </a:r>
            <a:r>
              <a:rPr lang="fr-FR" sz="2800" b="1" dirty="0" err="1">
                <a:solidFill>
                  <a:srgbClr val="000099"/>
                </a:solidFill>
              </a:rPr>
              <a:t>mùa</a:t>
            </a:r>
            <a:r>
              <a:rPr lang="fr-FR" sz="2800" b="1" dirty="0">
                <a:solidFill>
                  <a:srgbClr val="000099"/>
                </a:solidFill>
              </a:rPr>
              <a:t> </a:t>
            </a:r>
            <a:r>
              <a:rPr lang="fr-FR" sz="2800" b="1" dirty="0" err="1">
                <a:solidFill>
                  <a:srgbClr val="000099"/>
                </a:solidFill>
              </a:rPr>
              <a:t>hè</a:t>
            </a:r>
            <a:r>
              <a:rPr lang="fr-FR" sz="2800" b="1" dirty="0">
                <a:solidFill>
                  <a:srgbClr val="000099"/>
                </a:solidFill>
              </a:rPr>
              <a:t> </a:t>
            </a:r>
            <a:r>
              <a:rPr lang="fr-FR" sz="2800" b="1" dirty="0" err="1">
                <a:solidFill>
                  <a:srgbClr val="000099"/>
                </a:solidFill>
              </a:rPr>
              <a:t>xanh</a:t>
            </a:r>
            <a:r>
              <a:rPr lang="fr-FR" sz="2800" b="1" dirty="0">
                <a:solidFill>
                  <a:srgbClr val="000099"/>
                </a:solidFill>
              </a:rPr>
              <a:t>, </a:t>
            </a:r>
            <a:r>
              <a:rPr lang="fr-FR" sz="2800" b="1" dirty="0" err="1">
                <a:solidFill>
                  <a:srgbClr val="000099"/>
                </a:solidFill>
              </a:rPr>
              <a:t>phong</a:t>
            </a:r>
            <a:r>
              <a:rPr lang="fr-FR" sz="2800" b="1" dirty="0">
                <a:solidFill>
                  <a:srgbClr val="000099"/>
                </a:solidFill>
              </a:rPr>
              <a:t> </a:t>
            </a:r>
            <a:r>
              <a:rPr lang="fr-FR" sz="2800" b="1" dirty="0" err="1">
                <a:solidFill>
                  <a:srgbClr val="000099"/>
                </a:solidFill>
              </a:rPr>
              <a:t>trào</a:t>
            </a:r>
            <a:r>
              <a:rPr lang="fr-FR" sz="2800" b="1" dirty="0">
                <a:solidFill>
                  <a:srgbClr val="000099"/>
                </a:solidFill>
              </a:rPr>
              <a:t> </a:t>
            </a:r>
            <a:r>
              <a:rPr lang="fr-FR" sz="2800" b="1" dirty="0" err="1">
                <a:solidFill>
                  <a:srgbClr val="000099"/>
                </a:solidFill>
              </a:rPr>
              <a:t>thanh</a:t>
            </a:r>
            <a:r>
              <a:rPr lang="fr-FR" sz="2800" b="1" dirty="0">
                <a:solidFill>
                  <a:srgbClr val="000099"/>
                </a:solidFill>
              </a:rPr>
              <a:t> </a:t>
            </a:r>
            <a:r>
              <a:rPr lang="fr-FR" sz="2800" b="1" dirty="0" err="1">
                <a:solidFill>
                  <a:srgbClr val="000099"/>
                </a:solidFill>
              </a:rPr>
              <a:t>niên</a:t>
            </a:r>
            <a:r>
              <a:rPr lang="fr-FR" sz="2800" b="1" dirty="0">
                <a:solidFill>
                  <a:srgbClr val="000099"/>
                </a:solidFill>
              </a:rPr>
              <a:t> </a:t>
            </a:r>
            <a:r>
              <a:rPr lang="fr-FR" sz="2800" b="1" dirty="0" err="1">
                <a:solidFill>
                  <a:srgbClr val="000099"/>
                </a:solidFill>
              </a:rPr>
              <a:t>tình</a:t>
            </a:r>
            <a:r>
              <a:rPr lang="fr-FR" sz="2800" b="1" dirty="0">
                <a:solidFill>
                  <a:srgbClr val="000099"/>
                </a:solidFill>
              </a:rPr>
              <a:t> </a:t>
            </a:r>
            <a:r>
              <a:rPr lang="fr-FR" sz="2800" b="1" dirty="0" err="1">
                <a:solidFill>
                  <a:srgbClr val="000099"/>
                </a:solidFill>
              </a:rPr>
              <a:t>nguyện</a:t>
            </a:r>
            <a:r>
              <a:rPr lang="fr-FR" sz="2800" b="1" dirty="0">
                <a:solidFill>
                  <a:srgbClr val="000099"/>
                </a:solidFill>
              </a:rPr>
              <a:t> </a:t>
            </a:r>
            <a:r>
              <a:rPr lang="fr-FR" sz="2800" b="1" dirty="0" err="1">
                <a:solidFill>
                  <a:srgbClr val="000099"/>
                </a:solidFill>
              </a:rPr>
              <a:t>hướng</a:t>
            </a:r>
            <a:r>
              <a:rPr lang="fr-FR" sz="2800" b="1" dirty="0">
                <a:solidFill>
                  <a:srgbClr val="000099"/>
                </a:solidFill>
              </a:rPr>
              <a:t> </a:t>
            </a:r>
            <a:r>
              <a:rPr lang="fr-FR" sz="2800" b="1" dirty="0" err="1">
                <a:solidFill>
                  <a:srgbClr val="000099"/>
                </a:solidFill>
              </a:rPr>
              <a:t>về</a:t>
            </a:r>
            <a:r>
              <a:rPr lang="fr-FR" sz="2800" b="1" dirty="0">
                <a:solidFill>
                  <a:srgbClr val="000099"/>
                </a:solidFill>
              </a:rPr>
              <a:t> </a:t>
            </a:r>
            <a:r>
              <a:rPr lang="fr-FR" sz="2800" b="1" dirty="0" err="1">
                <a:solidFill>
                  <a:srgbClr val="000099"/>
                </a:solidFill>
              </a:rPr>
              <a:t>vùng</a:t>
            </a:r>
            <a:r>
              <a:rPr lang="fr-FR" sz="2800" b="1" dirty="0">
                <a:solidFill>
                  <a:srgbClr val="000099"/>
                </a:solidFill>
              </a:rPr>
              <a:t> </a:t>
            </a:r>
            <a:r>
              <a:rPr lang="fr-FR" sz="2800" b="1" dirty="0" err="1">
                <a:solidFill>
                  <a:srgbClr val="000099"/>
                </a:solidFill>
              </a:rPr>
              <a:t>sâu</a:t>
            </a:r>
            <a:r>
              <a:rPr lang="fr-FR" sz="2800" b="1" dirty="0">
                <a:solidFill>
                  <a:srgbClr val="000099"/>
                </a:solidFill>
              </a:rPr>
              <a:t>, </a:t>
            </a:r>
            <a:r>
              <a:rPr lang="fr-FR" sz="2800" b="1" dirty="0" err="1">
                <a:solidFill>
                  <a:srgbClr val="000099"/>
                </a:solidFill>
              </a:rPr>
              <a:t>vùng</a:t>
            </a:r>
            <a:r>
              <a:rPr lang="fr-FR" sz="2800" b="1" dirty="0">
                <a:solidFill>
                  <a:srgbClr val="000099"/>
                </a:solidFill>
              </a:rPr>
              <a:t> </a:t>
            </a:r>
            <a:r>
              <a:rPr lang="fr-FR" sz="2800" b="1" dirty="0" err="1">
                <a:solidFill>
                  <a:srgbClr val="000099"/>
                </a:solidFill>
              </a:rPr>
              <a:t>xa</a:t>
            </a:r>
            <a:r>
              <a:rPr lang="fr-FR" sz="2800" b="1" dirty="0">
                <a:solidFill>
                  <a:srgbClr val="000099"/>
                </a:solidFill>
              </a:rPr>
              <a:t>, </a:t>
            </a:r>
            <a:r>
              <a:rPr lang="fr-FR" sz="2800" b="1" dirty="0" err="1">
                <a:solidFill>
                  <a:srgbClr val="000099"/>
                </a:solidFill>
              </a:rPr>
              <a:t>biên</a:t>
            </a:r>
            <a:r>
              <a:rPr lang="fr-FR" sz="2800" b="1" dirty="0">
                <a:solidFill>
                  <a:srgbClr val="000099"/>
                </a:solidFill>
              </a:rPr>
              <a:t> </a:t>
            </a:r>
            <a:r>
              <a:rPr lang="fr-FR" sz="2800" b="1" dirty="0" err="1">
                <a:solidFill>
                  <a:srgbClr val="000099"/>
                </a:solidFill>
              </a:rPr>
              <a:t>giới</a:t>
            </a:r>
            <a:r>
              <a:rPr lang="fr-FR" sz="2800" b="1" dirty="0">
                <a:solidFill>
                  <a:srgbClr val="000099"/>
                </a:solidFill>
              </a:rPr>
              <a:t> </a:t>
            </a:r>
            <a:r>
              <a:rPr lang="fr-FR" sz="2800" b="1" dirty="0" err="1">
                <a:solidFill>
                  <a:srgbClr val="000099"/>
                </a:solidFill>
              </a:rPr>
              <a:t>hải</a:t>
            </a:r>
            <a:r>
              <a:rPr lang="fr-FR" sz="2800" b="1" dirty="0">
                <a:solidFill>
                  <a:srgbClr val="000099"/>
                </a:solidFill>
              </a:rPr>
              <a:t> </a:t>
            </a:r>
            <a:r>
              <a:rPr lang="fr-FR" sz="2800" b="1" dirty="0" err="1">
                <a:solidFill>
                  <a:srgbClr val="000099"/>
                </a:solidFill>
              </a:rPr>
              <a:t>đảo</a:t>
            </a:r>
            <a:r>
              <a:rPr lang="fr-FR" sz="2800" b="1" dirty="0">
                <a:solidFill>
                  <a:srgbClr val="000099"/>
                </a:solidFill>
              </a:rPr>
              <a:t>.</a:t>
            </a:r>
            <a:endParaRPr lang="en-US" sz="2800" b="1" dirty="0">
              <a:solidFill>
                <a:srgbClr val="000099"/>
              </a:solidFill>
            </a:endParaRPr>
          </a:p>
        </p:txBody>
      </p:sp>
    </p:spTree>
    <p:extLst>
      <p:ext uri="{BB962C8B-B14F-4D97-AF65-F5344CB8AC3E}">
        <p14:creationId xmlns:p14="http://schemas.microsoft.com/office/powerpoint/2010/main" val="4063599820"/>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lum bright="-6000" contrast="8000"/>
            <a:extLst>
              <a:ext uri="{28A0092B-C50C-407E-A947-70E740481C1C}">
                <a14:useLocalDpi xmlns:a14="http://schemas.microsoft.com/office/drawing/2010/main" val="0"/>
              </a:ext>
            </a:extLst>
          </a:blip>
          <a:srcRect l="15002" t="10001" r="16878" b="13751"/>
          <a:stretch>
            <a:fillRect/>
          </a:stretch>
        </p:blipFill>
        <p:spPr bwMode="auto">
          <a:xfrm>
            <a:off x="0" y="0"/>
            <a:ext cx="9288463" cy="6980238"/>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2461355"/>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295400"/>
            <a:ext cx="7543800" cy="685800"/>
          </a:xfrm>
          <a:ln>
            <a:noFill/>
          </a:ln>
        </p:spPr>
        <p:txBody>
          <a:bodyPr>
            <a:noAutofit/>
          </a:bodyPr>
          <a:lstStyle/>
          <a:p>
            <a:pPr algn="l"/>
            <a:r>
              <a:rPr lang="en-US" sz="2400" b="1" i="1" dirty="0" smtClean="0"/>
              <a:t>- </a:t>
            </a:r>
            <a:r>
              <a:rPr lang="en-US" sz="2400" b="1" i="1" dirty="0" err="1" smtClean="0"/>
              <a:t>Vùng</a:t>
            </a:r>
            <a:r>
              <a:rPr lang="en-US" sz="2400" b="1" i="1" dirty="0" smtClean="0"/>
              <a:t> </a:t>
            </a:r>
            <a:r>
              <a:rPr lang="en-US" sz="2400" b="1" i="1" dirty="0" err="1"/>
              <a:t>nước</a:t>
            </a:r>
            <a:r>
              <a:rPr lang="en-US" sz="2400" b="1" dirty="0"/>
              <a:t> </a:t>
            </a:r>
            <a:r>
              <a:rPr lang="en-US" sz="2400" b="1" i="1" dirty="0" err="1"/>
              <a:t>là</a:t>
            </a:r>
            <a:r>
              <a:rPr lang="en-US" sz="2400" b="1" i="1" dirty="0"/>
              <a:t> </a:t>
            </a:r>
            <a:r>
              <a:rPr lang="en-US" sz="2400" b="1" i="1" dirty="0" err="1"/>
              <a:t>toàn</a:t>
            </a:r>
            <a:r>
              <a:rPr lang="en-US" sz="2400" b="1" i="1" dirty="0"/>
              <a:t> </a:t>
            </a:r>
            <a:r>
              <a:rPr lang="en-US" sz="2400" b="1" i="1" dirty="0" err="1"/>
              <a:t>bộ</a:t>
            </a:r>
            <a:r>
              <a:rPr lang="en-US" sz="2400" b="1" i="1" dirty="0"/>
              <a:t> </a:t>
            </a:r>
            <a:r>
              <a:rPr lang="en-US" sz="2400" b="1" i="1" dirty="0" err="1"/>
              <a:t>các</a:t>
            </a:r>
            <a:r>
              <a:rPr lang="en-US" sz="2400" b="1" i="1" dirty="0"/>
              <a:t> </a:t>
            </a:r>
            <a:r>
              <a:rPr lang="en-US" sz="2400" b="1" i="1" dirty="0" err="1"/>
              <a:t>phần</a:t>
            </a:r>
            <a:r>
              <a:rPr lang="en-US" sz="2400" b="1" i="1" dirty="0"/>
              <a:t> </a:t>
            </a:r>
            <a:r>
              <a:rPr lang="en-US" sz="2400" b="1" i="1" dirty="0" err="1"/>
              <a:t>nước</a:t>
            </a:r>
            <a:r>
              <a:rPr lang="en-US" sz="2400" b="1" i="1" dirty="0"/>
              <a:t> </a:t>
            </a:r>
            <a:r>
              <a:rPr lang="en-US" sz="2400" b="1" i="1" dirty="0" err="1"/>
              <a:t>nằm</a:t>
            </a:r>
            <a:r>
              <a:rPr lang="en-US" sz="2400" b="1" i="1" dirty="0"/>
              <a:t> </a:t>
            </a:r>
            <a:r>
              <a:rPr lang="en-US" sz="2400" b="1" i="1" dirty="0" err="1"/>
              <a:t>trong</a:t>
            </a:r>
            <a:r>
              <a:rPr lang="en-US" sz="2400" b="1" i="1" dirty="0"/>
              <a:t> </a:t>
            </a:r>
            <a:r>
              <a:rPr lang="en-US" sz="2400" b="1" i="1" dirty="0" err="1"/>
              <a:t>đường</a:t>
            </a:r>
            <a:r>
              <a:rPr lang="en-US" sz="2400" b="1" i="1" dirty="0"/>
              <a:t> </a:t>
            </a:r>
            <a:r>
              <a:rPr lang="en-US" sz="2400" b="1" i="1" dirty="0" err="1"/>
              <a:t>biên</a:t>
            </a:r>
            <a:r>
              <a:rPr lang="en-US" sz="2400" b="1" i="1" dirty="0"/>
              <a:t> </a:t>
            </a:r>
            <a:r>
              <a:rPr lang="en-US" sz="2400" b="1" i="1" dirty="0" err="1"/>
              <a:t>giới</a:t>
            </a:r>
            <a:r>
              <a:rPr lang="en-US" sz="2400" b="1" i="1" dirty="0"/>
              <a:t> </a:t>
            </a:r>
            <a:r>
              <a:rPr lang="en-US" sz="2400" b="1" i="1" dirty="0" err="1"/>
              <a:t>quốc</a:t>
            </a:r>
            <a:r>
              <a:rPr lang="en-US" sz="2400" b="1" i="1" dirty="0"/>
              <a:t> </a:t>
            </a:r>
            <a:r>
              <a:rPr lang="en-US" sz="2400" b="1" i="1" dirty="0" err="1"/>
              <a:t>gia</a:t>
            </a:r>
            <a:r>
              <a:rPr lang="en-US" sz="2400" b="1" i="1" dirty="0"/>
              <a:t> </a:t>
            </a:r>
            <a:br>
              <a:rPr lang="en-US" sz="2400" b="1" i="1" dirty="0"/>
            </a:br>
            <a:r>
              <a:rPr lang="en-US" sz="2400" b="1" i="1" dirty="0"/>
              <a:t> </a:t>
            </a:r>
            <a:r>
              <a:rPr lang="en-US" sz="2400" b="1" i="1" dirty="0" err="1"/>
              <a:t>Vùng</a:t>
            </a:r>
            <a:r>
              <a:rPr lang="en-US" sz="2400" b="1" i="1" dirty="0"/>
              <a:t> </a:t>
            </a:r>
            <a:r>
              <a:rPr lang="en-US" sz="2400" b="1" i="1" dirty="0" err="1"/>
              <a:t>nước</a:t>
            </a:r>
            <a:r>
              <a:rPr lang="en-US" sz="2400" b="1" i="1" dirty="0"/>
              <a:t> </a:t>
            </a:r>
            <a:r>
              <a:rPr lang="en-US" sz="2400" b="1" i="1" dirty="0" err="1"/>
              <a:t>gồm</a:t>
            </a:r>
            <a:r>
              <a:rPr lang="en-US" sz="2400" b="1" i="1" dirty="0"/>
              <a:t>:</a:t>
            </a:r>
            <a:br>
              <a:rPr lang="en-US" sz="2400" b="1" i="1" dirty="0"/>
            </a:br>
            <a:r>
              <a:rPr lang="en-US" sz="2400" b="1" i="1" dirty="0"/>
              <a:t> </a:t>
            </a:r>
            <a:r>
              <a:rPr lang="en-US" sz="2400" b="1" i="1" dirty="0" smtClean="0"/>
              <a:t>+ </a:t>
            </a:r>
            <a:r>
              <a:rPr lang="en-US" sz="2400" b="1" i="1" dirty="0" err="1" smtClean="0">
                <a:solidFill>
                  <a:srgbClr val="FF0000"/>
                </a:solidFill>
              </a:rPr>
              <a:t>Vùng</a:t>
            </a:r>
            <a:r>
              <a:rPr lang="en-US" sz="2400" b="1" i="1" dirty="0" smtClean="0">
                <a:solidFill>
                  <a:srgbClr val="FF0000"/>
                </a:solidFill>
              </a:rPr>
              <a:t> </a:t>
            </a:r>
            <a:r>
              <a:rPr lang="en-US" sz="2400" b="1" i="1" dirty="0" err="1">
                <a:solidFill>
                  <a:srgbClr val="FF0000"/>
                </a:solidFill>
              </a:rPr>
              <a:t>nước</a:t>
            </a:r>
            <a:r>
              <a:rPr lang="en-US" sz="2400" b="1" i="1" dirty="0">
                <a:solidFill>
                  <a:srgbClr val="FF0000"/>
                </a:solidFill>
              </a:rPr>
              <a:t> </a:t>
            </a:r>
            <a:r>
              <a:rPr lang="en-US" sz="2400" b="1" i="1" dirty="0" err="1">
                <a:solidFill>
                  <a:srgbClr val="FF0000"/>
                </a:solidFill>
              </a:rPr>
              <a:t>nội</a:t>
            </a:r>
            <a:r>
              <a:rPr lang="en-US" sz="2400" b="1" i="1" dirty="0">
                <a:solidFill>
                  <a:srgbClr val="FF0000"/>
                </a:solidFill>
              </a:rPr>
              <a:t> </a:t>
            </a:r>
            <a:r>
              <a:rPr lang="en-US" sz="2400" b="1" i="1" dirty="0" err="1">
                <a:solidFill>
                  <a:srgbClr val="FF0000"/>
                </a:solidFill>
              </a:rPr>
              <a:t>địa</a:t>
            </a:r>
            <a:r>
              <a:rPr lang="en-US" sz="2400" b="1" i="1" dirty="0">
                <a:solidFill>
                  <a:srgbClr val="FF0000"/>
                </a:solidFill>
              </a:rPr>
              <a:t>: </a:t>
            </a:r>
            <a:r>
              <a:rPr lang="en-US" sz="2400" b="1" i="1" dirty="0" err="1">
                <a:solidFill>
                  <a:srgbClr val="FF0000"/>
                </a:solidFill>
              </a:rPr>
              <a:t>bao</a:t>
            </a:r>
            <a:r>
              <a:rPr lang="en-US" sz="2400" b="1" i="1" dirty="0">
                <a:solidFill>
                  <a:srgbClr val="FF0000"/>
                </a:solidFill>
              </a:rPr>
              <a:t> </a:t>
            </a:r>
            <a:r>
              <a:rPr lang="en-US" sz="2400" b="1" i="1" dirty="0" err="1">
                <a:solidFill>
                  <a:srgbClr val="FF0000"/>
                </a:solidFill>
              </a:rPr>
              <a:t>gồm</a:t>
            </a:r>
            <a:r>
              <a:rPr lang="en-US" sz="2400" b="1" i="1" dirty="0">
                <a:solidFill>
                  <a:srgbClr val="FF0000"/>
                </a:solidFill>
              </a:rPr>
              <a:t> </a:t>
            </a:r>
            <a:r>
              <a:rPr lang="en-US" sz="2400" b="1" i="1" dirty="0" err="1">
                <a:solidFill>
                  <a:srgbClr val="FF0000"/>
                </a:solidFill>
              </a:rPr>
              <a:t>nước</a:t>
            </a:r>
            <a:r>
              <a:rPr lang="en-US" sz="2400" b="1" i="1" dirty="0">
                <a:solidFill>
                  <a:srgbClr val="FF0000"/>
                </a:solidFill>
              </a:rPr>
              <a:t> ở </a:t>
            </a:r>
            <a:r>
              <a:rPr lang="en-US" sz="2400" b="1" i="1" dirty="0" err="1">
                <a:solidFill>
                  <a:srgbClr val="FF0000"/>
                </a:solidFill>
              </a:rPr>
              <a:t>các</a:t>
            </a:r>
            <a:r>
              <a:rPr lang="en-US" sz="2400" b="1" i="1" dirty="0">
                <a:solidFill>
                  <a:srgbClr val="FF0000"/>
                </a:solidFill>
              </a:rPr>
              <a:t> </a:t>
            </a:r>
            <a:r>
              <a:rPr lang="en-US" sz="2400" b="1" i="1" dirty="0" err="1">
                <a:solidFill>
                  <a:srgbClr val="FF0000"/>
                </a:solidFill>
              </a:rPr>
              <a:t>biển</a:t>
            </a:r>
            <a:r>
              <a:rPr lang="en-US" sz="2400" b="1" i="1" dirty="0">
                <a:solidFill>
                  <a:srgbClr val="FF0000"/>
                </a:solidFill>
              </a:rPr>
              <a:t> </a:t>
            </a:r>
            <a:r>
              <a:rPr lang="en-US" sz="2400" b="1" i="1" dirty="0" err="1">
                <a:solidFill>
                  <a:srgbClr val="FF0000"/>
                </a:solidFill>
              </a:rPr>
              <a:t>nội</a:t>
            </a:r>
            <a:r>
              <a:rPr lang="en-US" sz="2400" b="1" i="1" dirty="0">
                <a:solidFill>
                  <a:srgbClr val="FF0000"/>
                </a:solidFill>
              </a:rPr>
              <a:t> </a:t>
            </a:r>
            <a:r>
              <a:rPr lang="en-US" sz="2400" b="1" i="1" dirty="0" err="1">
                <a:solidFill>
                  <a:srgbClr val="FF0000"/>
                </a:solidFill>
              </a:rPr>
              <a:t>địa</a:t>
            </a:r>
            <a:r>
              <a:rPr lang="en-US" sz="2400" b="1" i="1" dirty="0">
                <a:solidFill>
                  <a:srgbClr val="FF0000"/>
                </a:solidFill>
              </a:rPr>
              <a:t>, </a:t>
            </a:r>
            <a:r>
              <a:rPr lang="en-US" sz="2400" b="1" i="1" dirty="0" err="1">
                <a:solidFill>
                  <a:srgbClr val="FF0000"/>
                </a:solidFill>
              </a:rPr>
              <a:t>hồ</a:t>
            </a:r>
            <a:r>
              <a:rPr lang="en-US" sz="2400" b="1" i="1" dirty="0">
                <a:solidFill>
                  <a:srgbClr val="FF0000"/>
                </a:solidFill>
              </a:rPr>
              <a:t>, </a:t>
            </a:r>
            <a:r>
              <a:rPr lang="en-US" sz="2400" b="1" i="1" dirty="0" err="1">
                <a:solidFill>
                  <a:srgbClr val="FF0000"/>
                </a:solidFill>
              </a:rPr>
              <a:t>ao</a:t>
            </a:r>
            <a:r>
              <a:rPr lang="en-US" sz="2400" b="1" i="1" dirty="0">
                <a:solidFill>
                  <a:srgbClr val="FF0000"/>
                </a:solidFill>
              </a:rPr>
              <a:t>, </a:t>
            </a:r>
            <a:r>
              <a:rPr lang="en-US" sz="2400" b="1" i="1" dirty="0" err="1">
                <a:solidFill>
                  <a:srgbClr val="FF0000"/>
                </a:solidFill>
              </a:rPr>
              <a:t>sông</a:t>
            </a:r>
            <a:r>
              <a:rPr lang="en-US" sz="2400" b="1" i="1" dirty="0">
                <a:solidFill>
                  <a:srgbClr val="FF0000"/>
                </a:solidFill>
              </a:rPr>
              <a:t>, </a:t>
            </a:r>
            <a:r>
              <a:rPr lang="en-US" sz="2400" b="1" i="1" dirty="0" err="1">
                <a:solidFill>
                  <a:srgbClr val="FF0000"/>
                </a:solidFill>
              </a:rPr>
              <a:t>ngòi</a:t>
            </a:r>
            <a:r>
              <a:rPr lang="en-US" sz="2400" b="1" i="1" dirty="0">
                <a:solidFill>
                  <a:srgbClr val="FF0000"/>
                </a:solidFill>
              </a:rPr>
              <a:t>, </a:t>
            </a:r>
            <a:r>
              <a:rPr lang="en-US" sz="2400" b="1" i="1" dirty="0" err="1">
                <a:solidFill>
                  <a:srgbClr val="FF0000"/>
                </a:solidFill>
              </a:rPr>
              <a:t>đầm</a:t>
            </a:r>
            <a:r>
              <a:rPr lang="en-US" sz="2400" b="1" i="1" dirty="0">
                <a:solidFill>
                  <a:srgbClr val="FF0000"/>
                </a:solidFill>
              </a:rPr>
              <a:t>...(</a:t>
            </a:r>
            <a:r>
              <a:rPr lang="en-US" sz="2400" b="1" i="1" dirty="0" err="1">
                <a:solidFill>
                  <a:srgbClr val="FF0000"/>
                </a:solidFill>
              </a:rPr>
              <a:t>kể</a:t>
            </a:r>
            <a:r>
              <a:rPr lang="en-US" sz="2400" b="1" i="1" dirty="0">
                <a:solidFill>
                  <a:srgbClr val="FF0000"/>
                </a:solidFill>
              </a:rPr>
              <a:t> </a:t>
            </a:r>
            <a:r>
              <a:rPr lang="en-US" sz="2400" b="1" i="1" dirty="0" err="1">
                <a:solidFill>
                  <a:srgbClr val="FF0000"/>
                </a:solidFill>
              </a:rPr>
              <a:t>cả</a:t>
            </a:r>
            <a:r>
              <a:rPr lang="en-US" sz="2400" b="1" i="1" dirty="0">
                <a:solidFill>
                  <a:srgbClr val="FF0000"/>
                </a:solidFill>
              </a:rPr>
              <a:t> </a:t>
            </a:r>
            <a:r>
              <a:rPr lang="en-US" sz="2400" b="1" i="1" dirty="0" err="1">
                <a:solidFill>
                  <a:srgbClr val="FF0000"/>
                </a:solidFill>
              </a:rPr>
              <a:t>tự</a:t>
            </a:r>
            <a:r>
              <a:rPr lang="en-US" sz="2400" b="1" i="1" dirty="0">
                <a:solidFill>
                  <a:srgbClr val="FF0000"/>
                </a:solidFill>
              </a:rPr>
              <a:t> </a:t>
            </a:r>
            <a:r>
              <a:rPr lang="en-US" sz="2400" b="1" i="1" dirty="0" err="1">
                <a:solidFill>
                  <a:srgbClr val="FF0000"/>
                </a:solidFill>
              </a:rPr>
              <a:t>nhiên</a:t>
            </a:r>
            <a:r>
              <a:rPr lang="en-US" sz="2400" b="1" i="1" dirty="0">
                <a:solidFill>
                  <a:srgbClr val="FF0000"/>
                </a:solidFill>
              </a:rPr>
              <a:t> </a:t>
            </a:r>
            <a:r>
              <a:rPr lang="en-US" sz="2400" b="1" i="1" dirty="0" err="1">
                <a:solidFill>
                  <a:srgbClr val="FF0000"/>
                </a:solidFill>
              </a:rPr>
              <a:t>và</a:t>
            </a:r>
            <a:r>
              <a:rPr lang="en-US" sz="2400" b="1" i="1" dirty="0">
                <a:solidFill>
                  <a:srgbClr val="FF0000"/>
                </a:solidFill>
              </a:rPr>
              <a:t> </a:t>
            </a:r>
            <a:r>
              <a:rPr lang="en-US" sz="2400" b="1" i="1" dirty="0" err="1">
                <a:solidFill>
                  <a:srgbClr val="FF0000"/>
                </a:solidFill>
              </a:rPr>
              <a:t>nhân</a:t>
            </a:r>
            <a:r>
              <a:rPr lang="en-US" sz="2400" b="1" i="1" dirty="0">
                <a:solidFill>
                  <a:srgbClr val="FF0000"/>
                </a:solidFill>
              </a:rPr>
              <a:t> </a:t>
            </a:r>
            <a:r>
              <a:rPr lang="en-US" sz="2400" b="1" i="1" dirty="0" err="1">
                <a:solidFill>
                  <a:srgbClr val="FF0000"/>
                </a:solidFill>
              </a:rPr>
              <a:t>tạo</a:t>
            </a:r>
            <a:r>
              <a:rPr lang="en-US" sz="2400" b="1" i="1" dirty="0">
                <a:solidFill>
                  <a:srgbClr val="FF0000"/>
                </a:solidFill>
              </a:rPr>
              <a:t>) </a:t>
            </a:r>
            <a:r>
              <a:rPr lang="en-US" sz="2400" b="1" i="1" dirty="0" err="1">
                <a:solidFill>
                  <a:srgbClr val="FF0000"/>
                </a:solidFill>
              </a:rPr>
              <a:t>nằm</a:t>
            </a:r>
            <a:r>
              <a:rPr lang="en-US" sz="2400" b="1" i="1" dirty="0">
                <a:solidFill>
                  <a:srgbClr val="FF0000"/>
                </a:solidFill>
              </a:rPr>
              <a:t> </a:t>
            </a:r>
            <a:r>
              <a:rPr lang="en-US" sz="2400" b="1" i="1" dirty="0" err="1">
                <a:solidFill>
                  <a:srgbClr val="FF0000"/>
                </a:solidFill>
              </a:rPr>
              <a:t>trên</a:t>
            </a:r>
            <a:r>
              <a:rPr lang="en-US" sz="2400" b="1" i="1" dirty="0">
                <a:solidFill>
                  <a:srgbClr val="FF0000"/>
                </a:solidFill>
              </a:rPr>
              <a:t> </a:t>
            </a:r>
            <a:r>
              <a:rPr lang="en-US" sz="2400" b="1" i="1" dirty="0" err="1">
                <a:solidFill>
                  <a:srgbClr val="FF0000"/>
                </a:solidFill>
              </a:rPr>
              <a:t>vùng</a:t>
            </a:r>
            <a:r>
              <a:rPr lang="en-US" sz="2400" b="1" i="1" dirty="0">
                <a:solidFill>
                  <a:srgbClr val="FF0000"/>
                </a:solidFill>
              </a:rPr>
              <a:t> </a:t>
            </a:r>
            <a:r>
              <a:rPr lang="en-US" sz="2400" b="1" i="1" dirty="0" err="1">
                <a:solidFill>
                  <a:srgbClr val="FF0000"/>
                </a:solidFill>
              </a:rPr>
              <a:t>đất</a:t>
            </a:r>
            <a:r>
              <a:rPr lang="en-US" sz="2400" b="1" i="1" dirty="0">
                <a:solidFill>
                  <a:srgbClr val="FF0000"/>
                </a:solidFill>
              </a:rPr>
              <a:t> </a:t>
            </a:r>
            <a:r>
              <a:rPr lang="en-US" sz="2400" b="1" i="1" dirty="0" err="1">
                <a:solidFill>
                  <a:srgbClr val="FF0000"/>
                </a:solidFill>
              </a:rPr>
              <a:t>liền</a:t>
            </a:r>
            <a:r>
              <a:rPr lang="en-US" sz="2400" b="1" i="1" dirty="0">
                <a:solidFill>
                  <a:srgbClr val="FF0000"/>
                </a:solidFill>
              </a:rPr>
              <a:t> hay </a:t>
            </a:r>
            <a:r>
              <a:rPr lang="en-US" sz="2400" b="1" i="1" dirty="0" err="1">
                <a:solidFill>
                  <a:srgbClr val="FF0000"/>
                </a:solidFill>
              </a:rPr>
              <a:t>biển</a:t>
            </a:r>
            <a:r>
              <a:rPr lang="en-US" sz="2400" b="1" i="1" dirty="0">
                <a:solidFill>
                  <a:srgbClr val="FF0000"/>
                </a:solidFill>
              </a:rPr>
              <a:t> </a:t>
            </a:r>
            <a:r>
              <a:rPr lang="en-US" sz="2400" b="1" i="1" dirty="0" err="1">
                <a:solidFill>
                  <a:srgbClr val="FF0000"/>
                </a:solidFill>
              </a:rPr>
              <a:t>nội</a:t>
            </a:r>
            <a:r>
              <a:rPr lang="en-US" sz="2400" b="1" i="1" dirty="0">
                <a:solidFill>
                  <a:srgbClr val="FF0000"/>
                </a:solidFill>
              </a:rPr>
              <a:t> </a:t>
            </a:r>
            <a:r>
              <a:rPr lang="en-US" sz="2400" b="1" i="1" dirty="0" err="1">
                <a:solidFill>
                  <a:srgbClr val="FF0000"/>
                </a:solidFill>
              </a:rPr>
              <a:t>địa</a:t>
            </a:r>
            <a:r>
              <a:rPr lang="en-US" sz="2400" b="1" i="1" dirty="0">
                <a:solidFill>
                  <a:srgbClr val="FF0000"/>
                </a:solidFill>
              </a:rPr>
              <a:t>.</a:t>
            </a:r>
            <a:br>
              <a:rPr lang="en-US" sz="2400" b="1" i="1" dirty="0">
                <a:solidFill>
                  <a:srgbClr val="FF0000"/>
                </a:solidFill>
              </a:rPr>
            </a:br>
            <a:endParaRPr lang="en-US" sz="2400" b="1" dirty="0">
              <a:solidFill>
                <a:srgbClr val="FF0000"/>
              </a:solidFill>
            </a:endParaRPr>
          </a:p>
        </p:txBody>
      </p:sp>
      <p:sp>
        <p:nvSpPr>
          <p:cNvPr id="4" name="Rounded Rectangle 3"/>
          <p:cNvSpPr/>
          <p:nvPr/>
        </p:nvSpPr>
        <p:spPr>
          <a:xfrm>
            <a:off x="304800" y="2514600"/>
            <a:ext cx="8534400" cy="4191000"/>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64448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1143000"/>
          </a:xfrm>
        </p:spPr>
        <p:txBody>
          <a:bodyPr>
            <a:noAutofit/>
          </a:bodyPr>
          <a:lstStyle/>
          <a:p>
            <a:pPr algn="l"/>
            <a:r>
              <a:rPr lang="en-US" sz="3600" b="1" i="1" dirty="0" smtClean="0">
                <a:solidFill>
                  <a:srgbClr val="FF0000"/>
                </a:solidFill>
              </a:rPr>
              <a:t>+ </a:t>
            </a:r>
            <a:r>
              <a:rPr lang="en-US" sz="3600" b="1" i="1" dirty="0" err="1" smtClean="0">
                <a:solidFill>
                  <a:srgbClr val="FF0000"/>
                </a:solidFill>
              </a:rPr>
              <a:t>Vùng</a:t>
            </a:r>
            <a:r>
              <a:rPr lang="en-US" sz="3600" b="1" i="1" dirty="0" smtClean="0">
                <a:solidFill>
                  <a:srgbClr val="FF0000"/>
                </a:solidFill>
              </a:rPr>
              <a:t> </a:t>
            </a:r>
            <a:r>
              <a:rPr lang="en-US" sz="3600" b="1" i="1" dirty="0" err="1">
                <a:solidFill>
                  <a:srgbClr val="FF0000"/>
                </a:solidFill>
              </a:rPr>
              <a:t>nước</a:t>
            </a:r>
            <a:r>
              <a:rPr lang="en-US" sz="3600" b="1" i="1" dirty="0">
                <a:solidFill>
                  <a:srgbClr val="FF0000"/>
                </a:solidFill>
              </a:rPr>
              <a:t> </a:t>
            </a:r>
            <a:r>
              <a:rPr lang="en-US" sz="3600" b="1" i="1" dirty="0" err="1">
                <a:solidFill>
                  <a:srgbClr val="FF0000"/>
                </a:solidFill>
              </a:rPr>
              <a:t>biên</a:t>
            </a:r>
            <a:r>
              <a:rPr lang="en-US" sz="3600" b="1" i="1" dirty="0">
                <a:solidFill>
                  <a:srgbClr val="FF0000"/>
                </a:solidFill>
              </a:rPr>
              <a:t> </a:t>
            </a:r>
            <a:r>
              <a:rPr lang="en-US" sz="3600" b="1" i="1" dirty="0" err="1">
                <a:solidFill>
                  <a:srgbClr val="FF0000"/>
                </a:solidFill>
              </a:rPr>
              <a:t>giới</a:t>
            </a:r>
            <a:r>
              <a:rPr lang="en-US" sz="3600" b="1" i="1" dirty="0">
                <a:solidFill>
                  <a:srgbClr val="FF0000"/>
                </a:solidFill>
              </a:rPr>
              <a:t>: </a:t>
            </a:r>
            <a:r>
              <a:rPr lang="en-US" sz="3600" b="1" i="1" dirty="0" err="1">
                <a:solidFill>
                  <a:srgbClr val="FF0000"/>
                </a:solidFill>
              </a:rPr>
              <a:t>bao</a:t>
            </a:r>
            <a:r>
              <a:rPr lang="en-US" sz="3600" b="1" i="1" dirty="0">
                <a:solidFill>
                  <a:srgbClr val="FF0000"/>
                </a:solidFill>
              </a:rPr>
              <a:t> </a:t>
            </a:r>
            <a:r>
              <a:rPr lang="en-US" sz="3600" b="1" i="1" dirty="0" err="1">
                <a:solidFill>
                  <a:srgbClr val="FF0000"/>
                </a:solidFill>
              </a:rPr>
              <a:t>gồm</a:t>
            </a:r>
            <a:r>
              <a:rPr lang="en-US" sz="3600" b="1" i="1" dirty="0">
                <a:solidFill>
                  <a:srgbClr val="FF0000"/>
                </a:solidFill>
              </a:rPr>
              <a:t> </a:t>
            </a:r>
            <a:r>
              <a:rPr lang="en-US" sz="3600" b="1" i="1" dirty="0" err="1">
                <a:solidFill>
                  <a:srgbClr val="FF0000"/>
                </a:solidFill>
              </a:rPr>
              <a:t>các</a:t>
            </a:r>
            <a:r>
              <a:rPr lang="en-US" sz="3600" b="1" i="1" dirty="0">
                <a:solidFill>
                  <a:srgbClr val="FF0000"/>
                </a:solidFill>
              </a:rPr>
              <a:t> </a:t>
            </a:r>
            <a:r>
              <a:rPr lang="en-US" sz="3600" b="1" i="1" dirty="0" err="1">
                <a:solidFill>
                  <a:srgbClr val="FF0000"/>
                </a:solidFill>
              </a:rPr>
              <a:t>sông</a:t>
            </a:r>
            <a:r>
              <a:rPr lang="en-US" sz="3600" b="1" i="1" dirty="0">
                <a:solidFill>
                  <a:srgbClr val="FF0000"/>
                </a:solidFill>
              </a:rPr>
              <a:t>, </a:t>
            </a:r>
            <a:r>
              <a:rPr lang="en-US" sz="3600" b="1" i="1" dirty="0" err="1">
                <a:solidFill>
                  <a:srgbClr val="FF0000"/>
                </a:solidFill>
              </a:rPr>
              <a:t>hồ</a:t>
            </a:r>
            <a:r>
              <a:rPr lang="en-US" sz="3600" b="1" i="1" dirty="0">
                <a:solidFill>
                  <a:srgbClr val="FF0000"/>
                </a:solidFill>
              </a:rPr>
              <a:t>, </a:t>
            </a:r>
            <a:r>
              <a:rPr lang="en-US" sz="3600" b="1" i="1" dirty="0" err="1">
                <a:solidFill>
                  <a:srgbClr val="FF0000"/>
                </a:solidFill>
              </a:rPr>
              <a:t>biển</a:t>
            </a:r>
            <a:r>
              <a:rPr lang="en-US" sz="3600" b="1" i="1" dirty="0">
                <a:solidFill>
                  <a:srgbClr val="FF0000"/>
                </a:solidFill>
              </a:rPr>
              <a:t> </a:t>
            </a:r>
            <a:r>
              <a:rPr lang="en-US" sz="3600" b="1" i="1" dirty="0" err="1">
                <a:solidFill>
                  <a:srgbClr val="FF0000"/>
                </a:solidFill>
              </a:rPr>
              <a:t>nội</a:t>
            </a:r>
            <a:r>
              <a:rPr lang="en-US" sz="3600" b="1" i="1" dirty="0">
                <a:solidFill>
                  <a:srgbClr val="FF0000"/>
                </a:solidFill>
              </a:rPr>
              <a:t> </a:t>
            </a:r>
            <a:r>
              <a:rPr lang="en-US" sz="3600" b="1" i="1" dirty="0" err="1">
                <a:solidFill>
                  <a:srgbClr val="FF0000"/>
                </a:solidFill>
              </a:rPr>
              <a:t>địa</a:t>
            </a:r>
            <a:r>
              <a:rPr lang="en-US" sz="3600" b="1" i="1" dirty="0">
                <a:solidFill>
                  <a:srgbClr val="FF0000"/>
                </a:solidFill>
              </a:rPr>
              <a:t> </a:t>
            </a:r>
            <a:r>
              <a:rPr lang="en-US" sz="3600" b="1" i="1" dirty="0" err="1">
                <a:solidFill>
                  <a:srgbClr val="FF0000"/>
                </a:solidFill>
              </a:rPr>
              <a:t>nằm</a:t>
            </a:r>
            <a:r>
              <a:rPr lang="en-US" sz="3600" b="1" i="1" dirty="0">
                <a:solidFill>
                  <a:srgbClr val="FF0000"/>
                </a:solidFill>
              </a:rPr>
              <a:t> </a:t>
            </a:r>
            <a:r>
              <a:rPr lang="en-US" sz="3600" b="1" i="1" dirty="0" err="1">
                <a:solidFill>
                  <a:srgbClr val="FF0000"/>
                </a:solidFill>
              </a:rPr>
              <a:t>trên</a:t>
            </a:r>
            <a:r>
              <a:rPr lang="en-US" sz="3600" b="1" i="1" dirty="0">
                <a:solidFill>
                  <a:srgbClr val="FF0000"/>
                </a:solidFill>
              </a:rPr>
              <a:t> </a:t>
            </a:r>
            <a:r>
              <a:rPr lang="en-US" sz="3600" b="1" i="1" dirty="0" err="1">
                <a:solidFill>
                  <a:srgbClr val="FF0000"/>
                </a:solidFill>
              </a:rPr>
              <a:t>khu</a:t>
            </a:r>
            <a:r>
              <a:rPr lang="en-US" sz="3600" b="1" i="1" dirty="0">
                <a:solidFill>
                  <a:srgbClr val="FF0000"/>
                </a:solidFill>
              </a:rPr>
              <a:t> </a:t>
            </a:r>
            <a:r>
              <a:rPr lang="en-US" sz="3600" b="1" i="1" dirty="0" err="1">
                <a:solidFill>
                  <a:srgbClr val="FF0000"/>
                </a:solidFill>
              </a:rPr>
              <a:t>vực</a:t>
            </a:r>
            <a:r>
              <a:rPr lang="en-US" sz="3600" b="1" i="1" dirty="0">
                <a:solidFill>
                  <a:srgbClr val="FF0000"/>
                </a:solidFill>
              </a:rPr>
              <a:t> </a:t>
            </a:r>
            <a:r>
              <a:rPr lang="en-US" sz="3600" b="1" i="1" dirty="0" err="1">
                <a:solidFill>
                  <a:srgbClr val="FF0000"/>
                </a:solidFill>
              </a:rPr>
              <a:t>biên</a:t>
            </a:r>
            <a:r>
              <a:rPr lang="en-US" sz="3600" b="1" i="1" dirty="0">
                <a:solidFill>
                  <a:srgbClr val="FF0000"/>
                </a:solidFill>
              </a:rPr>
              <a:t> </a:t>
            </a:r>
            <a:r>
              <a:rPr lang="en-US" sz="3600" b="1" i="1" dirty="0" err="1">
                <a:solidFill>
                  <a:srgbClr val="FF0000"/>
                </a:solidFill>
              </a:rPr>
              <a:t>giới</a:t>
            </a:r>
            <a:r>
              <a:rPr lang="en-US" sz="3600" b="1" i="1" dirty="0">
                <a:solidFill>
                  <a:srgbClr val="FF0000"/>
                </a:solidFill>
              </a:rPr>
              <a:t> </a:t>
            </a:r>
            <a:r>
              <a:rPr lang="en-US" sz="3600" b="1" i="1" dirty="0" err="1">
                <a:solidFill>
                  <a:srgbClr val="FF0000"/>
                </a:solidFill>
              </a:rPr>
              <a:t>giữa</a:t>
            </a:r>
            <a:r>
              <a:rPr lang="en-US" sz="3600" b="1" i="1" dirty="0">
                <a:solidFill>
                  <a:srgbClr val="FF0000"/>
                </a:solidFill>
              </a:rPr>
              <a:t> </a:t>
            </a:r>
            <a:r>
              <a:rPr lang="en-US" sz="3600" b="1" i="1" dirty="0" err="1">
                <a:solidFill>
                  <a:srgbClr val="FF0000"/>
                </a:solidFill>
              </a:rPr>
              <a:t>các</a:t>
            </a:r>
            <a:r>
              <a:rPr lang="en-US" sz="3600" b="1" i="1" dirty="0">
                <a:solidFill>
                  <a:srgbClr val="FF0000"/>
                </a:solidFill>
              </a:rPr>
              <a:t> </a:t>
            </a:r>
            <a:r>
              <a:rPr lang="en-US" sz="3600" b="1" i="1" dirty="0" err="1">
                <a:solidFill>
                  <a:srgbClr val="FF0000"/>
                </a:solidFill>
              </a:rPr>
              <a:t>quốc</a:t>
            </a:r>
            <a:r>
              <a:rPr lang="en-US" sz="3600" b="1" i="1" dirty="0">
                <a:solidFill>
                  <a:srgbClr val="FF0000"/>
                </a:solidFill>
              </a:rPr>
              <a:t> </a:t>
            </a:r>
            <a:r>
              <a:rPr lang="en-US" sz="3600" b="1" i="1" dirty="0" err="1">
                <a:solidFill>
                  <a:srgbClr val="FF0000"/>
                </a:solidFill>
              </a:rPr>
              <a:t>gia</a:t>
            </a:r>
            <a:r>
              <a:rPr lang="en-US" sz="3600" b="1" i="1" dirty="0">
                <a:solidFill>
                  <a:srgbClr val="FF0000"/>
                </a:solidFill>
              </a:rPr>
              <a:t>.</a:t>
            </a:r>
            <a:endParaRPr lang="en-US" sz="3600" b="1" dirty="0">
              <a:solidFill>
                <a:srgbClr val="FF0000"/>
              </a:solidFill>
            </a:endParaRPr>
          </a:p>
        </p:txBody>
      </p:sp>
      <p:sp>
        <p:nvSpPr>
          <p:cNvPr id="5" name="Oval 4"/>
          <p:cNvSpPr/>
          <p:nvPr/>
        </p:nvSpPr>
        <p:spPr>
          <a:xfrm>
            <a:off x="0" y="1600200"/>
            <a:ext cx="9067800" cy="5105400"/>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371600" y="3505200"/>
            <a:ext cx="6785467" cy="928468"/>
          </a:xfrm>
          <a:custGeom>
            <a:avLst/>
            <a:gdLst>
              <a:gd name="connsiteX0" fmla="*/ 0 w 6785467"/>
              <a:gd name="connsiteY0" fmla="*/ 0 h 928468"/>
              <a:gd name="connsiteX1" fmla="*/ 2841674 w 6785467"/>
              <a:gd name="connsiteY1" fmla="*/ 492370 h 928468"/>
              <a:gd name="connsiteX2" fmla="*/ 6400800 w 6785467"/>
              <a:gd name="connsiteY2" fmla="*/ 886265 h 928468"/>
              <a:gd name="connsiteX3" fmla="*/ 6724357 w 6785467"/>
              <a:gd name="connsiteY3" fmla="*/ 914400 h 928468"/>
              <a:gd name="connsiteX4" fmla="*/ 6724357 w 6785467"/>
              <a:gd name="connsiteY4" fmla="*/ 928468 h 928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5467" h="928468">
                <a:moveTo>
                  <a:pt x="0" y="0"/>
                </a:moveTo>
                <a:cubicBezTo>
                  <a:pt x="887437" y="172329"/>
                  <a:pt x="1774874" y="344659"/>
                  <a:pt x="2841674" y="492370"/>
                </a:cubicBezTo>
                <a:cubicBezTo>
                  <a:pt x="3908474" y="640081"/>
                  <a:pt x="5753686" y="815927"/>
                  <a:pt x="6400800" y="886265"/>
                </a:cubicBezTo>
                <a:cubicBezTo>
                  <a:pt x="7047914" y="956603"/>
                  <a:pt x="6670431" y="907366"/>
                  <a:pt x="6724357" y="914400"/>
                </a:cubicBezTo>
                <a:cubicBezTo>
                  <a:pt x="6778283" y="921434"/>
                  <a:pt x="6751320" y="924951"/>
                  <a:pt x="6724357" y="928468"/>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956603" y="4023360"/>
            <a:ext cx="3221502" cy="1448972"/>
          </a:xfrm>
          <a:custGeom>
            <a:avLst/>
            <a:gdLst>
              <a:gd name="connsiteX0" fmla="*/ 3221502 w 3221502"/>
              <a:gd name="connsiteY0" fmla="*/ 0 h 1448972"/>
              <a:gd name="connsiteX1" fmla="*/ 2419643 w 3221502"/>
              <a:gd name="connsiteY1" fmla="*/ 703385 h 1448972"/>
              <a:gd name="connsiteX2" fmla="*/ 140677 w 3221502"/>
              <a:gd name="connsiteY2" fmla="*/ 1406769 h 1448972"/>
              <a:gd name="connsiteX3" fmla="*/ 140677 w 3221502"/>
              <a:gd name="connsiteY3" fmla="*/ 1406769 h 1448972"/>
              <a:gd name="connsiteX4" fmla="*/ 0 w 3221502"/>
              <a:gd name="connsiteY4" fmla="*/ 1448972 h 1448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1502" h="1448972">
                <a:moveTo>
                  <a:pt x="3221502" y="0"/>
                </a:moveTo>
                <a:cubicBezTo>
                  <a:pt x="3077308" y="234461"/>
                  <a:pt x="2933114" y="468923"/>
                  <a:pt x="2419643" y="703385"/>
                </a:cubicBezTo>
                <a:cubicBezTo>
                  <a:pt x="1906172" y="937847"/>
                  <a:pt x="140677" y="1406769"/>
                  <a:pt x="140677" y="1406769"/>
                </a:cubicBezTo>
                <a:lnTo>
                  <a:pt x="140677" y="1406769"/>
                </a:lnTo>
                <a:lnTo>
                  <a:pt x="0" y="1448972"/>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flipV="1">
            <a:off x="4178105" y="3969434"/>
            <a:ext cx="45719" cy="53926"/>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74253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8229600" cy="1143000"/>
          </a:xfrm>
        </p:spPr>
        <p:txBody>
          <a:bodyPr>
            <a:noAutofit/>
          </a:bodyPr>
          <a:lstStyle/>
          <a:p>
            <a:pPr algn="l"/>
            <a:r>
              <a:rPr lang="en-US" sz="2800" b="1" i="1" dirty="0" smtClean="0"/>
              <a:t>- </a:t>
            </a:r>
            <a:r>
              <a:rPr lang="en-US" sz="2800" b="1" i="1" dirty="0" err="1" smtClean="0"/>
              <a:t>Vùng</a:t>
            </a:r>
            <a:r>
              <a:rPr lang="en-US" sz="2800" b="1" i="1" dirty="0" smtClean="0"/>
              <a:t> </a:t>
            </a:r>
            <a:r>
              <a:rPr lang="en-US" sz="2800" b="1" i="1" dirty="0" err="1"/>
              <a:t>nội</a:t>
            </a:r>
            <a:r>
              <a:rPr lang="en-US" sz="2800" b="1" i="1" dirty="0"/>
              <a:t> </a:t>
            </a:r>
            <a:r>
              <a:rPr lang="en-US" sz="2800" b="1" i="1" dirty="0" err="1"/>
              <a:t>thuỷ</a:t>
            </a:r>
            <a:r>
              <a:rPr lang="en-US" sz="2800" b="1" i="1" dirty="0"/>
              <a:t>: </a:t>
            </a:r>
            <a:r>
              <a:rPr lang="en-US" sz="2800" b="1" i="1" dirty="0" err="1"/>
              <a:t>là</a:t>
            </a:r>
            <a:r>
              <a:rPr lang="en-US" sz="2800" b="1" i="1" dirty="0"/>
              <a:t> </a:t>
            </a:r>
            <a:r>
              <a:rPr lang="en-US" sz="2800" b="1" i="1" dirty="0" err="1"/>
              <a:t>vùng</a:t>
            </a:r>
            <a:r>
              <a:rPr lang="en-US" sz="2800" b="1" i="1" dirty="0"/>
              <a:t> </a:t>
            </a:r>
            <a:r>
              <a:rPr lang="en-US" sz="2800" b="1" i="1" dirty="0" err="1"/>
              <a:t>nước</a:t>
            </a:r>
            <a:r>
              <a:rPr lang="en-US" sz="2800" b="1" i="1" dirty="0"/>
              <a:t> </a:t>
            </a:r>
            <a:r>
              <a:rPr lang="en-US" sz="2800" b="1" i="1" dirty="0" err="1"/>
              <a:t>biển</a:t>
            </a:r>
            <a:r>
              <a:rPr lang="en-US" sz="2800" b="1" i="1" dirty="0"/>
              <a:t> </a:t>
            </a:r>
            <a:r>
              <a:rPr lang="en-US" sz="2800" b="1" i="1" dirty="0" err="1"/>
              <a:t>được</a:t>
            </a:r>
            <a:r>
              <a:rPr lang="en-US" sz="2800" b="1" i="1" dirty="0"/>
              <a:t> </a:t>
            </a:r>
            <a:r>
              <a:rPr lang="en-US" sz="2800" b="1" i="1" dirty="0" err="1"/>
              <a:t>xác</a:t>
            </a:r>
            <a:r>
              <a:rPr lang="en-US" sz="2800" b="1" i="1" dirty="0"/>
              <a:t> </a:t>
            </a:r>
            <a:r>
              <a:rPr lang="en-US" sz="2800" b="1" i="1" dirty="0" err="1"/>
              <a:t>định</a:t>
            </a:r>
            <a:r>
              <a:rPr lang="en-US" sz="2800" b="1" i="1" dirty="0"/>
              <a:t> </a:t>
            </a:r>
            <a:r>
              <a:rPr lang="en-US" sz="2800" b="1" i="1" dirty="0" err="1"/>
              <a:t>bởi</a:t>
            </a:r>
            <a:r>
              <a:rPr lang="en-US" sz="2800" b="1" i="1" dirty="0"/>
              <a:t> </a:t>
            </a:r>
            <a:r>
              <a:rPr lang="en-US" sz="2800" b="1" i="1" dirty="0" err="1"/>
              <a:t>một</a:t>
            </a:r>
            <a:r>
              <a:rPr lang="en-US" sz="2800" b="1" i="1" dirty="0"/>
              <a:t> </a:t>
            </a:r>
            <a:r>
              <a:rPr lang="en-US" sz="2800" b="1" i="1" dirty="0" err="1"/>
              <a:t>bên</a:t>
            </a:r>
            <a:r>
              <a:rPr lang="en-US" sz="2800" b="1" i="1" dirty="0"/>
              <a:t> </a:t>
            </a:r>
            <a:r>
              <a:rPr lang="en-US" sz="2800" b="1" i="1" dirty="0" err="1"/>
              <a:t>là</a:t>
            </a:r>
            <a:r>
              <a:rPr lang="en-US" sz="2800" b="1" i="1" dirty="0"/>
              <a:t> </a:t>
            </a:r>
            <a:r>
              <a:rPr lang="en-US" sz="2800" b="1" i="1" dirty="0" err="1"/>
              <a:t>bờ</a:t>
            </a:r>
            <a:r>
              <a:rPr lang="en-US" sz="2800" b="1" i="1" dirty="0"/>
              <a:t> </a:t>
            </a:r>
            <a:r>
              <a:rPr lang="en-US" sz="2800" b="1" i="1" dirty="0" err="1"/>
              <a:t>biển</a:t>
            </a:r>
            <a:r>
              <a:rPr lang="en-US" sz="2800" b="1" i="1" dirty="0"/>
              <a:t> </a:t>
            </a:r>
            <a:r>
              <a:rPr lang="en-US" sz="2800" b="1" i="1" dirty="0" err="1"/>
              <a:t>và</a:t>
            </a:r>
            <a:r>
              <a:rPr lang="en-US" sz="2800" b="1" i="1" dirty="0"/>
              <a:t> </a:t>
            </a:r>
            <a:r>
              <a:rPr lang="en-US" sz="2800" b="1" i="1" dirty="0" err="1"/>
              <a:t>một</a:t>
            </a:r>
            <a:r>
              <a:rPr lang="en-US" sz="2800" b="1" i="1" dirty="0"/>
              <a:t> </a:t>
            </a:r>
            <a:r>
              <a:rPr lang="en-US" sz="2800" b="1" i="1" dirty="0" err="1"/>
              <a:t>bên</a:t>
            </a:r>
            <a:r>
              <a:rPr lang="en-US" sz="2800" b="1" i="1" dirty="0"/>
              <a:t> </a:t>
            </a:r>
            <a:r>
              <a:rPr lang="en-US" sz="2800" b="1" i="1" dirty="0" err="1"/>
              <a:t>khác</a:t>
            </a:r>
            <a:r>
              <a:rPr lang="en-US" sz="2800" b="1" i="1" dirty="0"/>
              <a:t> </a:t>
            </a:r>
            <a:r>
              <a:rPr lang="en-US" sz="2800" b="1" i="1" dirty="0" err="1"/>
              <a:t>là</a:t>
            </a:r>
            <a:r>
              <a:rPr lang="en-US" sz="2800" b="1" i="1" dirty="0"/>
              <a:t> </a:t>
            </a:r>
            <a:r>
              <a:rPr lang="en-US" sz="2800" b="1" i="1" dirty="0" err="1"/>
              <a:t>đường</a:t>
            </a:r>
            <a:r>
              <a:rPr lang="en-US" sz="2800" b="1" i="1" dirty="0"/>
              <a:t> </a:t>
            </a:r>
            <a:r>
              <a:rPr lang="en-US" sz="2800" b="1" i="1" dirty="0" err="1"/>
              <a:t>cơ</a:t>
            </a:r>
            <a:r>
              <a:rPr lang="en-US" sz="2800" b="1" i="1" dirty="0"/>
              <a:t> </a:t>
            </a:r>
            <a:r>
              <a:rPr lang="en-US" sz="2800" b="1" i="1" dirty="0" err="1"/>
              <a:t>sở</a:t>
            </a:r>
            <a:r>
              <a:rPr lang="en-US" sz="2800" b="1" i="1" dirty="0"/>
              <a:t> </a:t>
            </a:r>
            <a:r>
              <a:rPr lang="en-US" sz="2800" b="1" i="1" dirty="0" err="1"/>
              <a:t>của</a:t>
            </a:r>
            <a:r>
              <a:rPr lang="en-US" sz="2800" b="1" i="1" dirty="0"/>
              <a:t> </a:t>
            </a:r>
            <a:r>
              <a:rPr lang="en-US" sz="2800" b="1" i="1" dirty="0" err="1"/>
              <a:t>quốc</a:t>
            </a:r>
            <a:r>
              <a:rPr lang="en-US" sz="2800" b="1" i="1" dirty="0"/>
              <a:t> </a:t>
            </a:r>
            <a:r>
              <a:rPr lang="en-US" sz="2800" b="1" i="1" dirty="0" err="1"/>
              <a:t>gia</a:t>
            </a:r>
            <a:r>
              <a:rPr lang="en-US" sz="2800" b="1" i="1" dirty="0"/>
              <a:t> </a:t>
            </a:r>
            <a:r>
              <a:rPr lang="en-US" sz="2800" b="1" i="1" dirty="0" err="1"/>
              <a:t>ven</a:t>
            </a:r>
            <a:r>
              <a:rPr lang="en-US" sz="2800" b="1" i="1" dirty="0"/>
              <a:t> </a:t>
            </a:r>
            <a:r>
              <a:rPr lang="en-US" sz="2800" b="1" i="1" dirty="0" err="1"/>
              <a:t>biển</a:t>
            </a:r>
            <a:r>
              <a:rPr lang="en-US" sz="2800" b="1" i="1" dirty="0"/>
              <a:t>. </a:t>
            </a:r>
            <a:r>
              <a:rPr lang="en-US" sz="2800" b="1" i="1" dirty="0" smtClean="0"/>
              <a:t/>
            </a:r>
            <a:br>
              <a:rPr lang="en-US" sz="2800" b="1" i="1" dirty="0" smtClean="0"/>
            </a:br>
            <a:r>
              <a:rPr lang="en-US" sz="2800" b="1" i="1" dirty="0" smtClean="0"/>
              <a:t>- </a:t>
            </a:r>
            <a:r>
              <a:rPr lang="en-US" sz="2800" b="1" i="1" dirty="0" err="1" smtClean="0"/>
              <a:t>Vùng</a:t>
            </a:r>
            <a:r>
              <a:rPr lang="en-US" sz="2800" b="1" i="1" dirty="0" smtClean="0"/>
              <a:t> </a:t>
            </a:r>
            <a:r>
              <a:rPr lang="en-US" sz="2800" b="1" i="1" dirty="0" err="1"/>
              <a:t>nước</a:t>
            </a:r>
            <a:r>
              <a:rPr lang="en-US" sz="2800" b="1" i="1" dirty="0"/>
              <a:t> </a:t>
            </a:r>
            <a:r>
              <a:rPr lang="en-US" sz="2800" b="1" i="1" dirty="0" err="1"/>
              <a:t>lãnh</a:t>
            </a:r>
            <a:r>
              <a:rPr lang="en-US" sz="2800" b="1" i="1" dirty="0"/>
              <a:t> </a:t>
            </a:r>
            <a:r>
              <a:rPr lang="en-US" sz="2800" b="1" i="1" dirty="0" err="1"/>
              <a:t>hải</a:t>
            </a:r>
            <a:r>
              <a:rPr lang="en-US" sz="2800" b="1" i="1" dirty="0"/>
              <a:t>: </a:t>
            </a:r>
            <a:r>
              <a:rPr lang="en-US" sz="2800" b="1" i="1" dirty="0" err="1"/>
              <a:t>là</a:t>
            </a:r>
            <a:r>
              <a:rPr lang="en-US" sz="2800" b="1" i="1" dirty="0"/>
              <a:t> </a:t>
            </a:r>
            <a:r>
              <a:rPr lang="en-US" sz="2800" b="1" i="1" dirty="0" err="1"/>
              <a:t>vùng</a:t>
            </a:r>
            <a:r>
              <a:rPr lang="en-US" sz="2800" b="1" i="1" dirty="0"/>
              <a:t> </a:t>
            </a:r>
            <a:r>
              <a:rPr lang="en-US" sz="2800" b="1" i="1" dirty="0" err="1"/>
              <a:t>biển</a:t>
            </a:r>
            <a:r>
              <a:rPr lang="en-US" sz="2800" b="1" i="1" dirty="0"/>
              <a:t> </a:t>
            </a:r>
            <a:r>
              <a:rPr lang="en-US" sz="2800" b="1" i="1" dirty="0" err="1"/>
              <a:t>nằm</a:t>
            </a:r>
            <a:r>
              <a:rPr lang="en-US" sz="2800" b="1" i="1" dirty="0"/>
              <a:t> </a:t>
            </a:r>
            <a:r>
              <a:rPr lang="en-US" sz="2800" b="1" i="1" dirty="0" err="1"/>
              <a:t>bên</a:t>
            </a:r>
            <a:r>
              <a:rPr lang="en-US" sz="2800" b="1" i="1" dirty="0"/>
              <a:t> </a:t>
            </a:r>
            <a:r>
              <a:rPr lang="en-US" sz="2800" b="1" i="1" dirty="0" err="1"/>
              <a:t>ngoài</a:t>
            </a:r>
            <a:r>
              <a:rPr lang="en-US" sz="2800" b="1" i="1" dirty="0"/>
              <a:t> </a:t>
            </a:r>
            <a:r>
              <a:rPr lang="en-US" sz="2800" b="1" i="1" dirty="0" err="1"/>
              <a:t>và</a:t>
            </a:r>
            <a:r>
              <a:rPr lang="en-US" sz="2800" b="1" i="1" dirty="0"/>
              <a:t> </a:t>
            </a:r>
            <a:r>
              <a:rPr lang="en-US" sz="2800" b="1" i="1" dirty="0" err="1"/>
              <a:t>tiếp</a:t>
            </a:r>
            <a:r>
              <a:rPr lang="en-US" sz="2800" b="1" i="1" dirty="0"/>
              <a:t> </a:t>
            </a:r>
            <a:r>
              <a:rPr lang="en-US" sz="2800" b="1" i="1" dirty="0" err="1"/>
              <a:t>liền</a:t>
            </a:r>
            <a:r>
              <a:rPr lang="en-US" sz="2800" b="1" i="1" dirty="0"/>
              <a:t> </a:t>
            </a:r>
            <a:r>
              <a:rPr lang="en-US" sz="2800" b="1" i="1" dirty="0" err="1"/>
              <a:t>với</a:t>
            </a:r>
            <a:r>
              <a:rPr lang="en-US" sz="2800" b="1" i="1" dirty="0"/>
              <a:t> </a:t>
            </a:r>
            <a:r>
              <a:rPr lang="en-US" sz="2800" b="1" i="1" dirty="0" err="1"/>
              <a:t>vùng</a:t>
            </a:r>
            <a:r>
              <a:rPr lang="en-US" sz="2800" b="1" i="1" dirty="0"/>
              <a:t> </a:t>
            </a:r>
            <a:r>
              <a:rPr lang="en-US" sz="2800" b="1" i="1" dirty="0" err="1"/>
              <a:t>nước</a:t>
            </a:r>
            <a:r>
              <a:rPr lang="en-US" sz="2800" b="1" i="1" dirty="0"/>
              <a:t> </a:t>
            </a:r>
            <a:r>
              <a:rPr lang="en-US" sz="2800" b="1" i="1" dirty="0" err="1"/>
              <a:t>nội</a:t>
            </a:r>
            <a:r>
              <a:rPr lang="en-US" sz="2800" b="1" i="1" dirty="0"/>
              <a:t> </a:t>
            </a:r>
            <a:r>
              <a:rPr lang="en-US" sz="2800" b="1" i="1" dirty="0" err="1"/>
              <a:t>thuỷ</a:t>
            </a:r>
            <a:r>
              <a:rPr lang="en-US" sz="2800" b="1" i="1" dirty="0"/>
              <a:t> </a:t>
            </a:r>
            <a:r>
              <a:rPr lang="en-US" sz="2800" b="1" i="1" dirty="0" err="1"/>
              <a:t>của</a:t>
            </a:r>
            <a:r>
              <a:rPr lang="en-US" sz="2800" b="1" i="1" dirty="0"/>
              <a:t> </a:t>
            </a:r>
            <a:r>
              <a:rPr lang="en-US" sz="2800" b="1" i="1" dirty="0" err="1"/>
              <a:t>quốc</a:t>
            </a:r>
            <a:r>
              <a:rPr lang="en-US" sz="2800" b="1" i="1" dirty="0"/>
              <a:t> </a:t>
            </a:r>
            <a:r>
              <a:rPr lang="en-US" sz="2800" b="1" i="1" dirty="0" err="1"/>
              <a:t>gia</a:t>
            </a:r>
            <a:r>
              <a:rPr lang="en-US" sz="2800" b="1" i="1" dirty="0"/>
              <a:t> </a:t>
            </a:r>
            <a:br>
              <a:rPr lang="en-US" sz="2800" b="1" i="1" dirty="0"/>
            </a:br>
            <a:endParaRPr lang="en-US" sz="2800" b="1" i="1"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400" y="2362200"/>
            <a:ext cx="8864600" cy="421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20201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54" y="1241286"/>
            <a:ext cx="8712200" cy="549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066800" y="209991"/>
            <a:ext cx="2743200" cy="707886"/>
          </a:xfrm>
          <a:prstGeom prst="rect">
            <a:avLst/>
          </a:prstGeom>
          <a:solidFill>
            <a:srgbClr val="0070C0"/>
          </a:solidFill>
        </p:spPr>
        <p:txBody>
          <a:bodyPr wrap="square" rtlCol="0">
            <a:spAutoFit/>
          </a:bodyPr>
          <a:lstStyle/>
          <a:p>
            <a:pPr algn="ctr"/>
            <a:r>
              <a:rPr lang="en-US" sz="4000" b="1" dirty="0" err="1" smtClean="0">
                <a:solidFill>
                  <a:srgbClr val="FF0000"/>
                </a:solidFill>
              </a:rPr>
              <a:t>Nội</a:t>
            </a:r>
            <a:r>
              <a:rPr lang="en-US" sz="4000" b="1" dirty="0" smtClean="0">
                <a:solidFill>
                  <a:srgbClr val="FF0000"/>
                </a:solidFill>
              </a:rPr>
              <a:t> </a:t>
            </a:r>
            <a:r>
              <a:rPr lang="en-US" sz="4000" b="1" dirty="0" err="1" smtClean="0">
                <a:solidFill>
                  <a:srgbClr val="FF0000"/>
                </a:solidFill>
              </a:rPr>
              <a:t>thuỷ</a:t>
            </a:r>
            <a:endParaRPr lang="en-US" sz="4000" b="1" dirty="0">
              <a:solidFill>
                <a:srgbClr val="FF0000"/>
              </a:solidFill>
            </a:endParaRPr>
          </a:p>
        </p:txBody>
      </p:sp>
      <p:sp>
        <p:nvSpPr>
          <p:cNvPr id="5" name="TextBox 4"/>
          <p:cNvSpPr txBox="1"/>
          <p:nvPr/>
        </p:nvSpPr>
        <p:spPr>
          <a:xfrm>
            <a:off x="6080759" y="209991"/>
            <a:ext cx="2844995" cy="646331"/>
          </a:xfrm>
          <a:prstGeom prst="rect">
            <a:avLst/>
          </a:prstGeom>
          <a:solidFill>
            <a:schemeClr val="accent4">
              <a:lumMod val="60000"/>
              <a:lumOff val="40000"/>
            </a:schemeClr>
          </a:solidFill>
        </p:spPr>
        <p:txBody>
          <a:bodyPr wrap="square" rtlCol="0">
            <a:spAutoFit/>
          </a:bodyPr>
          <a:lstStyle/>
          <a:p>
            <a:pPr algn="ctr"/>
            <a:r>
              <a:rPr lang="en-US" sz="3600" b="1" dirty="0" err="1" smtClean="0">
                <a:solidFill>
                  <a:srgbClr val="FF0000"/>
                </a:solidFill>
              </a:rPr>
              <a:t>Lãnh</a:t>
            </a:r>
            <a:r>
              <a:rPr lang="en-US" sz="3600" b="1" dirty="0" smtClean="0">
                <a:solidFill>
                  <a:srgbClr val="FF0000"/>
                </a:solidFill>
              </a:rPr>
              <a:t> </a:t>
            </a:r>
            <a:r>
              <a:rPr lang="en-US" sz="3600" b="1" dirty="0" err="1" smtClean="0">
                <a:solidFill>
                  <a:srgbClr val="FF0000"/>
                </a:solidFill>
              </a:rPr>
              <a:t>hải</a:t>
            </a:r>
            <a:endParaRPr lang="en-US" sz="3600" b="1" dirty="0">
              <a:solidFill>
                <a:srgbClr val="FF0000"/>
              </a:solidFill>
            </a:endParaRPr>
          </a:p>
        </p:txBody>
      </p:sp>
      <p:cxnSp>
        <p:nvCxnSpPr>
          <p:cNvPr id="8" name="Straight Arrow Connector 7"/>
          <p:cNvCxnSpPr/>
          <p:nvPr/>
        </p:nvCxnSpPr>
        <p:spPr>
          <a:xfrm flipV="1">
            <a:off x="1676400" y="917877"/>
            <a:ext cx="457200" cy="2511123"/>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895600" y="917877"/>
            <a:ext cx="3886200" cy="3806523"/>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06585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p:cTn id="7" dur="1000" fill="hold"/>
                                        <p:tgtEl>
                                          <p:spTgt spid="1027"/>
                                        </p:tgtEl>
                                        <p:attrNameLst>
                                          <p:attrName>ppt_w</p:attrName>
                                        </p:attrNameLst>
                                      </p:cBhvr>
                                      <p:tavLst>
                                        <p:tav tm="0">
                                          <p:val>
                                            <p:fltVal val="0"/>
                                          </p:val>
                                        </p:tav>
                                        <p:tav tm="100000">
                                          <p:val>
                                            <p:strVal val="#ppt_w"/>
                                          </p:val>
                                        </p:tav>
                                      </p:tavLst>
                                    </p:anim>
                                    <p:anim calcmode="lin" valueType="num">
                                      <p:cBhvr>
                                        <p:cTn id="8" dur="1000" fill="hold"/>
                                        <p:tgtEl>
                                          <p:spTgt spid="1027"/>
                                        </p:tgtEl>
                                        <p:attrNameLst>
                                          <p:attrName>ppt_h</p:attrName>
                                        </p:attrNameLst>
                                      </p:cBhvr>
                                      <p:tavLst>
                                        <p:tav tm="0">
                                          <p:val>
                                            <p:fltVal val="0"/>
                                          </p:val>
                                        </p:tav>
                                        <p:tav tm="100000">
                                          <p:val>
                                            <p:strVal val="#ppt_h"/>
                                          </p:val>
                                        </p:tav>
                                      </p:tavLst>
                                    </p:anim>
                                    <p:anim calcmode="lin" valueType="num">
                                      <p:cBhvr>
                                        <p:cTn id="9" dur="1000" fill="hold"/>
                                        <p:tgtEl>
                                          <p:spTgt spid="1027"/>
                                        </p:tgtEl>
                                        <p:attrNameLst>
                                          <p:attrName>style.rotation</p:attrName>
                                        </p:attrNameLst>
                                      </p:cBhvr>
                                      <p:tavLst>
                                        <p:tav tm="0">
                                          <p:val>
                                            <p:fltVal val="90"/>
                                          </p:val>
                                        </p:tav>
                                        <p:tav tm="100000">
                                          <p:val>
                                            <p:fltVal val="0"/>
                                          </p:val>
                                        </p:tav>
                                      </p:tavLst>
                                    </p:anim>
                                    <p:animEffect transition="in" filter="fade">
                                      <p:cBhvr>
                                        <p:cTn id="10" dur="1000"/>
                                        <p:tgtEl>
                                          <p:spTgt spid="102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496</TotalTime>
  <Words>2007</Words>
  <Application>Microsoft Office PowerPoint</Application>
  <PresentationFormat>On-screen Show (4:3)</PresentationFormat>
  <Paragraphs>110</Paragraphs>
  <Slides>44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.VnSouthernH</vt:lpstr>
      <vt:lpstr>Arial</vt:lpstr>
      <vt:lpstr>Calibri</vt:lpstr>
      <vt:lpstr>Times New Roman</vt:lpstr>
      <vt:lpstr>Office Theme</vt:lpstr>
      <vt:lpstr>BÀI 3 BẢO VỆ CHỦ QUYỀN LÃNH THỔ VÀ BIÊN GIỚI QUỐC GIA </vt:lpstr>
      <vt:lpstr>Cấu trúc nội dung. Bài học gồm 3 phần: </vt:lpstr>
      <vt:lpstr>PowerPoint Presentation</vt:lpstr>
      <vt:lpstr> b- Các bộ phận cấu thành lãnh thổ quốc gia.    Lãnh thổi quốc gia gồm 4 bộ phận: vùng đất, vùng nước, vùng trời, và vùng lòng đất     Vùng đất lãnh thổ gồm toàn bộ phần đất lục địa và các đảo, quần đảo thuộc chủ quyền quốc gia (kể cả các đảo ven bờ và các đảo xa bờ)  </vt:lpstr>
      <vt:lpstr>PowerPoint Presentation</vt:lpstr>
      <vt:lpstr>- Vùng nước là toàn bộ các phần nước nằm trong đường biên giới quốc gia   Vùng nước gồm:  + Vùng nước nội địa: bao gồm nước ở các biển nội địa, hồ, ao, sông, ngòi, đầm...(kể cả tự nhiên và nhân tạo) nằm trên vùng đất liền hay biển nội địa. </vt:lpstr>
      <vt:lpstr>+ Vùng nước biên giới: bao gồm các sông, hồ, biển nội địa nằm trên khu vực biên giới giữa các quốc gia.</vt:lpstr>
      <vt:lpstr>- Vùng nội thuỷ: là vùng nước biển được xác định bởi một bên là bờ biển và một bên khác là đường cơ sở của quốc gia ven biển.  - Vùng nước lãnh hải: là vùng biển nằm bên ngoài và tiếp liền với vùng nước nội thuỷ của quốc gia  </vt:lpstr>
      <vt:lpstr>PowerPoint Presentation</vt:lpstr>
      <vt:lpstr>Vùng lòng đất: là toàn bộ phần nằm dưới vùng đất và vùng nước thuộc chủ quyền quốc gia.  </vt:lpstr>
      <vt:lpstr>Vùng trời : là khoảng không gian bao trùm trên vùng đất và vùng nước của quốc gia.</vt:lpstr>
      <vt:lpstr>PowerPoint Presentation</vt:lpstr>
      <vt:lpstr>PowerPoint Presentation</vt:lpstr>
      <vt:lpstr>PowerPoint Presentation</vt:lpstr>
      <vt:lpstr>PowerPoint Presentation</vt:lpstr>
      <vt:lpstr>b)  Nội dung chủ quyền lãnh thổ quốc gia:  Nội dung chủ quyền lãnh thổ quốc gia gồm:   - Quốc gia có quyền tự do lựa chọn chế độ chính trị, kinh tế, văn hoá. - Quốc gia có quyền tự do trong việc lựa chọn phương hướng phát triển đất nước.   </vt:lpstr>
      <vt:lpstr>-  Quốc gia tự quy định chế độ pháp lý đối với từng vùng lãnh thổ quốc gia. - Quốc gia có quyền sở hữu hoàn toàn đối với tất cả tài nguyên thiên nhiên trong lãnh thổ của mình.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bµi 3 b¶o vÖ chñ quyÒn l·nh thæ vµ biªn giíi quèc gia  </dc:title>
  <dc:creator>Bao</dc:creator>
  <cp:lastModifiedBy>cang van</cp:lastModifiedBy>
  <cp:revision>33</cp:revision>
  <dcterms:created xsi:type="dcterms:W3CDTF">2013-12-11T17:41:58Z</dcterms:created>
  <dcterms:modified xsi:type="dcterms:W3CDTF">2020-10-02T09:23:13Z</dcterms:modified>
</cp:coreProperties>
</file>